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3385" r:id="rId4"/>
    <p:sldId id="3398" r:id="rId5"/>
    <p:sldId id="3399" r:id="rId6"/>
    <p:sldId id="3401" r:id="rId7"/>
    <p:sldId id="3386" r:id="rId8"/>
    <p:sldId id="3390" r:id="rId9"/>
    <p:sldId id="3391" r:id="rId10"/>
    <p:sldId id="3394" r:id="rId11"/>
    <p:sldId id="3393" r:id="rId12"/>
    <p:sldId id="3387" r:id="rId13"/>
    <p:sldId id="3392" r:id="rId14"/>
    <p:sldId id="3395" r:id="rId15"/>
    <p:sldId id="3400" r:id="rId16"/>
    <p:sldId id="3397" r:id="rId17"/>
    <p:sldId id="3396" r:id="rId18"/>
    <p:sldId id="314" r:id="rId19"/>
  </p:sldIdLst>
  <p:sldSz cx="12192000" cy="6858000"/>
  <p:notesSz cx="6858000" cy="9144000"/>
  <p:embeddedFontLst>
    <p:embeddedFont>
      <p:font typeface="Calibri Light" pitchFamily="34" charset="0"/>
      <p:regular r:id="rId21"/>
      <p:italic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Oswald" charset="-52"/>
      <p:regular r:id="rId27"/>
      <p:bold r:id="rId28"/>
    </p:embeddedFont>
    <p:embeddedFont>
      <p:font typeface="Montserrat" charset="-52"/>
      <p:regular r:id="rId29"/>
      <p:bold r:id="rId30"/>
      <p:italic r:id="rId31"/>
      <p:boldItalic r:id="rId32"/>
    </p:embeddedFont>
    <p:embeddedFont>
      <p:font typeface="Bahnschrift" pitchFamily="34" charset="0"/>
      <p:regular r:id="rId33"/>
      <p:bold r:id="rId34"/>
    </p:embeddedFont>
    <p:embeddedFont>
      <p:font typeface="Tahoma" pitchFamily="34" charset="0"/>
      <p:regular r:id="rId35"/>
      <p:bold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63AB"/>
    <a:srgbClr val="4776BA"/>
    <a:srgbClr val="70AD47"/>
    <a:srgbClr val="FFFFFF"/>
    <a:srgbClr val="ED7D31"/>
    <a:srgbClr val="4472C4"/>
    <a:srgbClr val="FFC000"/>
    <a:srgbClr val="A5A5A5"/>
    <a:srgbClr val="F18500"/>
    <a:srgbClr val="25A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130" autoAdjust="0"/>
    <p:restoredTop sz="95702" autoAdjust="0"/>
  </p:normalViewPr>
  <p:slideViewPr>
    <p:cSldViewPr snapToGrid="0">
      <p:cViewPr varScale="1">
        <p:scale>
          <a:sx n="88" d="100"/>
          <a:sy n="88" d="100"/>
        </p:scale>
        <p:origin x="-26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k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E823F-F075-4DE7-9113-79024E38F0D0}" type="datetimeFigureOut">
              <a:rPr lang="kk-KZ" smtClean="0"/>
              <a:t>18.04.2025</a:t>
            </a:fld>
            <a:endParaRPr lang="kk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k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kk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k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ECE75-31E0-4BF1-945F-C61A2F7491A6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92679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ECE75-31E0-4BF1-945F-C61A2F7491A6}" type="slidenum">
              <a:rPr lang="kk-KZ" smtClean="0"/>
              <a:t>3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673875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ECE75-31E0-4BF1-945F-C61A2F7491A6}" type="slidenum">
              <a:rPr lang="kk-KZ" smtClean="0"/>
              <a:t>4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15070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ECE75-31E0-4BF1-945F-C61A2F7491A6}" type="slidenum">
              <a:rPr lang="kk-KZ" smtClean="0"/>
              <a:t>7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28693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ECE75-31E0-4BF1-945F-C61A2F7491A6}" type="slidenum">
              <a:rPr lang="kk-KZ" smtClean="0"/>
              <a:t>8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466909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ECE75-31E0-4BF1-945F-C61A2F7491A6}" type="slidenum">
              <a:rPr lang="kk-KZ" smtClean="0"/>
              <a:t>12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111569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B30D4E-E1A3-1635-EE81-D6CA11478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ECAAF05-E41A-C8E0-584E-11E2B0721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1F1C271-2AA5-3154-0DB6-6A2F80D35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2D4E-EBE3-4596-8B4E-58B431A085C3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9EAC547-6204-72FD-F495-5CA45518A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0926ED-B811-D3A6-0A37-6F18176D9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C398-6F32-4F1C-BD92-7CA7013E7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828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EB60C47-AEB3-03CB-C9C0-B8823DDDE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C8FC17B-47BE-7CD4-54A2-20BE3B81D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C2A5C18-2EA4-0C7F-F7FA-3F8EA10C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2D4E-EBE3-4596-8B4E-58B431A085C3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5231489-89BA-4F2C-009D-66014CDC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A53DB4E-55C0-D9D5-2C00-05D81A731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C398-6F32-4F1C-BD92-7CA7013E7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82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87CB16B-35F0-A2EF-7CA2-FEB7C4D64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778DC27-2067-3933-16AD-3689605C5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4840B88-EE25-0F82-5F8A-C3F2D3BB6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2D4E-EBE3-4596-8B4E-58B431A085C3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D06D9AA-64CE-BF37-9A72-624CDE3F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4E2103-7D79-30F0-4621-E5AF5F3C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C398-6F32-4F1C-BD92-7CA7013E7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645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0499E3-9D6B-79A5-C3A3-4B27AA673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79DF33A-0DDA-3472-0DD1-89B08C724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D7462C9-7475-89DD-B50A-77291CF79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2D4E-EBE3-4596-8B4E-58B431A085C3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A7BFB96-6E2A-B6DB-CF2F-B60BBB430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5064435-CBAA-3839-13E8-EE65CEEC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C398-6F32-4F1C-BD92-7CA7013E7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21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219D76-84CF-B66D-8704-EDFD5BF4B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DD7F1C6-5167-FA23-435A-E58A2DC8B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D2E6634-3DD8-B20E-8120-44A10EEDA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2D4E-EBE3-4596-8B4E-58B431A085C3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72F82B7-20E1-150D-63EC-851EB7C57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FF27A55-5D26-8029-4B3D-8D588D48F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C398-6F32-4F1C-BD92-7CA7013E7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407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E5AC78-977C-0614-D2C4-810B5B55D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9A321B0-5475-8734-B2B1-44DAC6BA6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76F8836-206F-B99A-FBA4-2A49843C0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9FB4228-890C-CFFB-F885-765F233F0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2D4E-EBE3-4596-8B4E-58B431A085C3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EB18ED5-CFFF-CA0E-6B6F-B43B819A9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773ED59-E4E2-A389-B47F-57D471C0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C398-6F32-4F1C-BD92-7CA7013E7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9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105843-5E3A-1AE9-3D52-F059C72F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CF82C74-963A-CABD-9147-A6C21C08D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6DCA3E2-F145-87EB-5407-3C4F0AF14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F889606-0A28-2172-931A-502E132E6F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CC42EF7-EE4B-1A96-D3A8-ABEF9165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5052DD1E-5F6E-1298-F313-EEC966912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2D4E-EBE3-4596-8B4E-58B431A085C3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FDEF32CD-9903-658D-F6C9-F628C200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64744A2-1FC4-53AA-7D0F-13B1AC47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C398-6F32-4F1C-BD92-7CA7013E7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282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C885E5-850C-E0E4-1CB8-9F87928D7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B322DBD-9E3E-C5BC-48CF-F900A7248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2D4E-EBE3-4596-8B4E-58B431A085C3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E13BCD1-94F7-D477-F5B3-ED336211A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C634A7C-8C1E-AEAF-8ABF-8633F703D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C398-6F32-4F1C-BD92-7CA7013E7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40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224A5DE-2094-F7B5-D8A9-814A32A7D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2D4E-EBE3-4596-8B4E-58B431A085C3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16CCBA3-0020-13AA-CBAF-67AEF18E1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DAF309F-2A01-FDE7-5D91-6AC18446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C398-6F32-4F1C-BD92-7CA7013E7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16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0EC145-7077-258F-4236-A46CE8D1D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02F035F-A40B-9773-E671-21843827B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EB97579-4A1C-86E1-254C-1CFEBD3B4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AA69D0F-237A-0B28-E314-451B3BDD9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2D4E-EBE3-4596-8B4E-58B431A085C3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D71F236-A7F2-91B9-2A12-BF2DF3F7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7834C70-9E28-D519-F35E-74231C9E2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C398-6F32-4F1C-BD92-7CA7013E7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40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1507E2-62A7-6113-D9B6-644CFA1F8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6EC2FFE-4467-3ED1-9E5E-B6E51DF7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CB483F8-2F6B-F3C4-2844-AC04D206D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77E4687-F022-53C0-0481-B81184275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2D4E-EBE3-4596-8B4E-58B431A085C3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6267E47-38D8-B387-A695-78752D44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BB85DDF-60F5-6FBD-2336-1868C75A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C398-6F32-4F1C-BD92-7CA7013E7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573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0096E3-F746-EB55-C1D6-256AF628D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B248FD0-1706-CF65-6A38-940B3FAC2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463D0EC-D7A3-1034-F05D-C658DF1CE9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12D4E-EBE3-4596-8B4E-58B431A085C3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E197DC-F164-7775-B47E-BFEFC9C9F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A9EC640-D864-365F-C710-E7B291224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9C398-6F32-4F1C-BD92-7CA7013E7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15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1.wdp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5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20F5ABBE-C613-4776-0AEB-A1F237705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2229" y="2340428"/>
            <a:ext cx="9709715" cy="3091543"/>
          </a:xfrm>
        </p:spPr>
        <p:txBody>
          <a:bodyPr anchor="t">
            <a:noAutofit/>
          </a:bodyPr>
          <a:lstStyle/>
          <a:p>
            <a:r>
              <a:rPr lang="ru-RU" sz="4400" b="1" dirty="0" err="1">
                <a:solidFill>
                  <a:srgbClr val="4663A8"/>
                </a:solidFill>
                <a:latin typeface="Montserrat" panose="00000500000000000000" pitchFamily="2" charset="-52"/>
                <a:ea typeface="Fira Sans" panose="020B0503050000020004" pitchFamily="34" charset="0"/>
                <a:cs typeface="Arial" panose="020B0604020202020204" pitchFamily="34" charset="0"/>
              </a:rPr>
              <a:t>Тәрбие</a:t>
            </a:r>
            <a:r>
              <a:rPr lang="ru-RU" sz="4400" b="1" dirty="0">
                <a:solidFill>
                  <a:srgbClr val="4663A8"/>
                </a:solidFill>
                <a:latin typeface="Montserrat" panose="00000500000000000000" pitchFamily="2" charset="-52"/>
                <a:ea typeface="Fira Sans" panose="020B05030500000200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solidFill>
                  <a:srgbClr val="4663A8"/>
                </a:solidFill>
                <a:latin typeface="Montserrat" panose="00000500000000000000" pitchFamily="2" charset="-52"/>
                <a:ea typeface="Fira Sans" panose="020B0503050000020004" pitchFamily="34" charset="0"/>
                <a:cs typeface="Arial" panose="020B0604020202020204" pitchFamily="34" charset="0"/>
              </a:rPr>
              <a:t>жұмысында</a:t>
            </a:r>
            <a:r>
              <a:rPr lang="ru-RU" sz="4400" b="1" dirty="0">
                <a:solidFill>
                  <a:srgbClr val="4663A8"/>
                </a:solidFill>
                <a:latin typeface="Montserrat" panose="00000500000000000000" pitchFamily="2" charset="-52"/>
                <a:ea typeface="Fira Sans" panose="020B0503050000020004" pitchFamily="34" charset="0"/>
                <a:cs typeface="Arial" panose="020B0604020202020204" pitchFamily="34" charset="0"/>
              </a:rPr>
              <a:t> "БІРТҰТАС ТӘРБИЕ" </a:t>
            </a:r>
            <a:r>
              <a:rPr lang="ru-RU" sz="4400" b="1" dirty="0" err="1">
                <a:solidFill>
                  <a:srgbClr val="4663A8"/>
                </a:solidFill>
                <a:latin typeface="Montserrat" panose="00000500000000000000" pitchFamily="2" charset="-52"/>
                <a:ea typeface="Fira Sans" panose="020B0503050000020004" pitchFamily="34" charset="0"/>
                <a:cs typeface="Arial" panose="020B0604020202020204" pitchFamily="34" charset="0"/>
              </a:rPr>
              <a:t>бағдарламасын</a:t>
            </a:r>
            <a:r>
              <a:rPr lang="ru-RU" sz="4400" b="1" dirty="0">
                <a:solidFill>
                  <a:srgbClr val="4663A8"/>
                </a:solidFill>
                <a:latin typeface="Montserrat" panose="00000500000000000000" pitchFamily="2" charset="-52"/>
                <a:ea typeface="Fira Sans" panose="020B05030500000200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solidFill>
                  <a:srgbClr val="4663A8"/>
                </a:solidFill>
                <a:latin typeface="Montserrat" panose="00000500000000000000" pitchFamily="2" charset="-52"/>
                <a:ea typeface="Fira Sans" panose="020B0503050000020004" pitchFamily="34" charset="0"/>
                <a:cs typeface="Arial" panose="020B0604020202020204" pitchFamily="34" charset="0"/>
              </a:rPr>
              <a:t>іске</a:t>
            </a:r>
            <a:r>
              <a:rPr lang="ru-RU" sz="4400" b="1" dirty="0">
                <a:solidFill>
                  <a:srgbClr val="4663A8"/>
                </a:solidFill>
                <a:latin typeface="Montserrat" panose="00000500000000000000" pitchFamily="2" charset="-52"/>
                <a:ea typeface="Fira Sans" panose="020B05030500000200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solidFill>
                  <a:srgbClr val="4663A8"/>
                </a:solidFill>
                <a:latin typeface="Montserrat" panose="00000500000000000000" pitchFamily="2" charset="-52"/>
                <a:ea typeface="Fira Sans" panose="020B0503050000020004" pitchFamily="34" charset="0"/>
                <a:cs typeface="Arial" panose="020B0604020202020204" pitchFamily="34" charset="0"/>
              </a:rPr>
              <a:t>асыру</a:t>
            </a:r>
            <a:r>
              <a:rPr lang="ru-RU" sz="4400" b="1" dirty="0">
                <a:solidFill>
                  <a:srgbClr val="4663A8"/>
                </a:solidFill>
                <a:latin typeface="Montserrat" panose="00000500000000000000" pitchFamily="2" charset="-52"/>
                <a:ea typeface="Fira Sans" panose="020B05030500000200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solidFill>
                  <a:srgbClr val="4663A8"/>
                </a:solidFill>
                <a:latin typeface="Montserrat" panose="00000500000000000000" pitchFamily="2" charset="-52"/>
                <a:ea typeface="Fira Sans" panose="020B0503050000020004" pitchFamily="34" charset="0"/>
                <a:cs typeface="Arial" panose="020B0604020202020204" pitchFamily="34" charset="0"/>
              </a:rPr>
              <a:t>жобаларға</a:t>
            </a:r>
            <a:r>
              <a:rPr lang="ru-RU" sz="4400" b="1" dirty="0">
                <a:solidFill>
                  <a:srgbClr val="4663A8"/>
                </a:solidFill>
                <a:latin typeface="Montserrat" panose="00000500000000000000" pitchFamily="2" charset="-52"/>
                <a:ea typeface="Fira Sans" panose="020B05030500000200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solidFill>
                  <a:srgbClr val="4663A8"/>
                </a:solidFill>
                <a:latin typeface="Montserrat" panose="00000500000000000000" pitchFamily="2" charset="-52"/>
                <a:ea typeface="Fira Sans" panose="020B0503050000020004" pitchFamily="34" charset="0"/>
                <a:cs typeface="Arial" panose="020B0604020202020204" pitchFamily="34" charset="0"/>
              </a:rPr>
              <a:t>енгізу</a:t>
            </a:r>
            <a:endParaRPr lang="ru-RU" sz="4400" b="1" dirty="0">
              <a:solidFill>
                <a:srgbClr val="4663A8"/>
              </a:solidFill>
              <a:latin typeface="Montserrat" panose="00000500000000000000" pitchFamily="2" charset="-52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438" y="4985655"/>
            <a:ext cx="1733703" cy="166551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895" y="123372"/>
            <a:ext cx="6071733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33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blob:https://web.whatsapp.com/e084c6ed-415d-4add-aff5-d9c9d468e28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3" y="790041"/>
            <a:ext cx="3559518" cy="529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702" y="885372"/>
            <a:ext cx="3999919" cy="546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137" y="885371"/>
            <a:ext cx="3351964" cy="557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91974" y="365125"/>
            <a:ext cx="10261826" cy="5552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b="1" dirty="0" smtClean="0"/>
              <a:t>ШАБЫТ</a:t>
            </a:r>
            <a:r>
              <a:rPr lang="en-US" b="1" dirty="0" smtClean="0"/>
              <a:t> </a:t>
            </a:r>
            <a:r>
              <a:rPr lang="kk-KZ" b="1" dirty="0" smtClean="0"/>
              <a:t>ЖОБАСІ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6388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46050"/>
            <a:ext cx="7318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679" y="730024"/>
            <a:ext cx="3647675" cy="296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530958"/>
            <a:ext cx="2913969" cy="454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 descr="Возможно, это изображение книга и текс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698" y="4005943"/>
            <a:ext cx="2392144" cy="263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918" y="4021336"/>
            <a:ext cx="2971370" cy="260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56" y="1001486"/>
            <a:ext cx="3283032" cy="335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4" y="4099255"/>
            <a:ext cx="3057905" cy="275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91342" y="365125"/>
            <a:ext cx="9862457" cy="3648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b="1" dirty="0" smtClean="0">
                <a:latin typeface="Bahnschrift" pitchFamily="34" charset="0"/>
              </a:rPr>
              <a:t>БАЛАЛАР КІТАПХАНАСЫ ЖОБАСІ</a:t>
            </a:r>
            <a:endParaRPr lang="ru-RU" b="1" dirty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32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949234" y="888274"/>
            <a:ext cx="203703" cy="4679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002060"/>
              </a:solidFill>
              <a:latin typeface="Oswald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казахский орнамент - Самое интересное в блогах | Шаблоны трафаретов,  Узорчатые образцы, Уз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81996" y="518744"/>
            <a:ext cx="1725291" cy="7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азахский орнамент - Самое интересное в блогах | Шаблоны трафаретов,  Узорчатые образцы, Уз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93115" y="2264209"/>
            <a:ext cx="1725291" cy="7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казахский орнамент - Самое интересное в блогах | Шаблоны трафаретов,  Узорчатые образцы, Уз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93115" y="3951334"/>
            <a:ext cx="1725291" cy="7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захский орнамент - Самое интересное в блогах | Шаблоны трафаретов,  Узорчатые образцы, Узоры">
            <a:extLst>
              <a:ext uri="{FF2B5EF4-FFF2-40B4-BE49-F238E27FC236}">
                <a16:creationId xmlns="" xmlns:a16="http://schemas.microsoft.com/office/drawing/2014/main" id="{6C363AC6-1272-6456-B262-1D663BA33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93115" y="5676626"/>
            <a:ext cx="1725291" cy="7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887" y="25627"/>
            <a:ext cx="5758542" cy="97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71" y="90753"/>
            <a:ext cx="734291" cy="75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547387"/>
            <a:ext cx="5257799" cy="4407098"/>
          </a:xfrm>
          <a:prstGeom prst="rect">
            <a:avLst/>
          </a:prstGeom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429" y="897159"/>
            <a:ext cx="4800600" cy="650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Возможно, это изображение 19 человек, люди учатся, телевизор и текс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79" y="2906979"/>
            <a:ext cx="4680212" cy="355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29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578" y="308882"/>
            <a:ext cx="55229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980" y="876680"/>
            <a:ext cx="3700496" cy="330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943" y="4001396"/>
            <a:ext cx="3156857" cy="275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 descr="Возможно, это изображение 3 человека и люди учатс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1" y="1768543"/>
            <a:ext cx="3922700" cy="29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28" y="121030"/>
            <a:ext cx="7318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46" y="4817137"/>
            <a:ext cx="1805335" cy="192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874" y="2564160"/>
            <a:ext cx="3010277" cy="323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633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 descr="blob:https://web.whatsapp.com/ceff4797-0ac2-4d38-8959-2b84ee105c9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45" y="253546"/>
            <a:ext cx="7318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64520"/>
            <a:ext cx="2901950" cy="3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286" y="2590801"/>
            <a:ext cx="4380357" cy="328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787" y="1328057"/>
            <a:ext cx="4241155" cy="315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1219200" y="457200"/>
            <a:ext cx="10134600" cy="1233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057525" y="631371"/>
            <a:ext cx="54462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Bahnschrift" pitchFamily="34" charset="0"/>
              </a:rPr>
              <a:t>Ата-аналарды</a:t>
            </a:r>
            <a:r>
              <a:rPr lang="ru-RU" sz="2400" b="1" dirty="0" smtClean="0">
                <a:latin typeface="Bahnschrift" pitchFamily="34" charset="0"/>
              </a:rPr>
              <a:t> </a:t>
            </a:r>
            <a:r>
              <a:rPr lang="ru-RU" sz="2400" b="1" dirty="0" err="1">
                <a:latin typeface="Bahnschrift" pitchFamily="34" charset="0"/>
              </a:rPr>
              <a:t>педагогикалық</a:t>
            </a:r>
            <a:r>
              <a:rPr lang="ru-RU" sz="2400" b="1" dirty="0">
                <a:latin typeface="Bahnschrift" pitchFamily="34" charset="0"/>
              </a:rPr>
              <a:t> </a:t>
            </a:r>
            <a:r>
              <a:rPr lang="ru-RU" sz="2400" b="1" dirty="0" err="1">
                <a:latin typeface="Bahnschrift" pitchFamily="34" charset="0"/>
              </a:rPr>
              <a:t>қолдау</a:t>
            </a:r>
            <a:r>
              <a:rPr lang="ru-RU" sz="2400" b="1" dirty="0">
                <a:latin typeface="Bahnschrift" pitchFamily="34" charset="0"/>
              </a:rPr>
              <a:t> </a:t>
            </a:r>
            <a:r>
              <a:rPr lang="ru-RU" sz="2400" b="1" dirty="0" err="1" smtClean="0">
                <a:latin typeface="Bahnschrift" pitchFamily="34" charset="0"/>
              </a:rPr>
              <a:t>орталығы</a:t>
            </a:r>
            <a:endParaRPr lang="ru-RU" sz="2400" b="1" dirty="0" smtClean="0">
              <a:latin typeface="Bahnschrift" pitchFamily="34" charset="0"/>
            </a:endParaRPr>
          </a:p>
          <a:p>
            <a:endParaRPr lang="ru-RU" sz="2400" b="1" dirty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641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87829"/>
            <a:ext cx="9144000" cy="100148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-apple-system"/>
              </a:rPr>
              <a:t>Шал </a:t>
            </a:r>
            <a:r>
              <a:rPr lang="ru-RU" sz="3600" b="1" dirty="0" err="1">
                <a:latin typeface="-apple-system"/>
              </a:rPr>
              <a:t>а</a:t>
            </a:r>
            <a:r>
              <a:rPr lang="ru-RU" sz="3600" b="1" dirty="0" err="1" smtClean="0">
                <a:latin typeface="-apple-system"/>
              </a:rPr>
              <a:t>қын</a:t>
            </a:r>
            <a:r>
              <a:rPr lang="ru-RU" sz="3600" b="1" dirty="0" smtClean="0">
                <a:latin typeface="-apple-system"/>
              </a:rPr>
              <a:t> </a:t>
            </a:r>
            <a:r>
              <a:rPr lang="ru-RU" sz="3600" b="1" dirty="0" err="1" smtClean="0">
                <a:latin typeface="-apple-system"/>
              </a:rPr>
              <a:t>ауданы</a:t>
            </a:r>
            <a:r>
              <a:rPr lang="kk-KZ" sz="3600" b="1" dirty="0" smtClean="0">
                <a:latin typeface="-apple-system"/>
              </a:rPr>
              <a:t>ның А</a:t>
            </a:r>
            <a:r>
              <a:rPr lang="ru-RU" sz="3600" b="1" dirty="0" err="1" smtClean="0">
                <a:latin typeface="-apple-system"/>
              </a:rPr>
              <a:t>налар</a:t>
            </a:r>
            <a:r>
              <a:rPr lang="ru-RU" sz="3600" b="1" dirty="0" smtClean="0">
                <a:latin typeface="-apple-system"/>
              </a:rPr>
              <a:t> </a:t>
            </a:r>
            <a:r>
              <a:rPr lang="ru-RU" sz="3600" b="1" dirty="0" err="1">
                <a:latin typeface="-apple-system"/>
              </a:rPr>
              <a:t>кеңесі</a:t>
            </a:r>
            <a:endParaRPr lang="ru-R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87" y="1589314"/>
            <a:ext cx="3759198" cy="2819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1589314"/>
            <a:ext cx="3512457" cy="263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574" y="4408713"/>
            <a:ext cx="2924626" cy="219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061" y="1589314"/>
            <a:ext cx="2139140" cy="241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85" y="4499539"/>
            <a:ext cx="2985401" cy="2239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41" y="4223657"/>
            <a:ext cx="3156860" cy="236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79" y="318861"/>
            <a:ext cx="7318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497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87" y="1970314"/>
            <a:ext cx="6031083" cy="385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74" y="457200"/>
            <a:ext cx="4532326" cy="57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9200" y="457200"/>
            <a:ext cx="10134600" cy="1233488"/>
          </a:xfrm>
        </p:spPr>
        <p:txBody>
          <a:bodyPr/>
          <a:lstStyle/>
          <a:p>
            <a:r>
              <a:rPr lang="ru-RU" b="1" dirty="0" err="1" smtClean="0"/>
              <a:t>Даналы</a:t>
            </a:r>
            <a:r>
              <a:rPr lang="kk-KZ" b="1" dirty="0" smtClean="0"/>
              <a:t>қ мектебі</a:t>
            </a:r>
            <a:endParaRPr lang="ru-RU" b="1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6" y="79375"/>
            <a:ext cx="7318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697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001" y="1898650"/>
            <a:ext cx="315753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31" y="253547"/>
            <a:ext cx="7318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12" descr="Возможно, это изображение 10 человек, люди учатся и текс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8" y="1338943"/>
            <a:ext cx="3802742" cy="285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879" y="1763487"/>
            <a:ext cx="400528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9" name="Picture 15" descr="Возможно, это изображение 5 человек и текс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38" y="4430487"/>
            <a:ext cx="3020029" cy="226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906" y="4544264"/>
            <a:ext cx="3993812" cy="203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900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B9B3741-4DB1-87F8-9243-9EDE0A5A7C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8" y="0"/>
            <a:ext cx="12192000" cy="685800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20F5ABBE-C613-4776-0AEB-A1F237705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3345" y="2288806"/>
            <a:ext cx="6751782" cy="2280388"/>
          </a:xfrm>
        </p:spPr>
        <p:txBody>
          <a:bodyPr anchor="t">
            <a:noAutofit/>
          </a:bodyPr>
          <a:lstStyle/>
          <a:p>
            <a:r>
              <a:rPr lang="kk-KZ" sz="4000" b="1" dirty="0">
                <a:latin typeface="Montserrat" panose="00000500000000000000" pitchFamily="2" charset="-52"/>
                <a:ea typeface="Fira Sans" panose="020B0503050000020004" pitchFamily="34" charset="0"/>
                <a:cs typeface="Arial" panose="020B0604020202020204" pitchFamily="34" charset="0"/>
              </a:rPr>
              <a:t>НАЗАРЛАРЫҢЫЗҒА РАҚМЕТ!</a:t>
            </a:r>
            <a:endParaRPr lang="ru-RU" sz="4000" b="1" dirty="0">
              <a:latin typeface="Montserrat" panose="00000500000000000000" pitchFamily="2" charset="-52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155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F06BE2A-BF59-0A45-CB2D-4DF2B11E35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7"/>
            <a:ext cx="12192000" cy="685628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462642"/>
            <a:ext cx="11593285" cy="5932714"/>
          </a:xfrm>
        </p:spPr>
      </p:pic>
    </p:spTree>
    <p:extLst>
      <p:ext uri="{BB962C8B-B14F-4D97-AF65-F5344CB8AC3E}">
        <p14:creationId xmlns:p14="http://schemas.microsoft.com/office/powerpoint/2010/main" val="2125847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3;p3">
            <a:extLst>
              <a:ext uri="{FF2B5EF4-FFF2-40B4-BE49-F238E27FC236}">
                <a16:creationId xmlns="" xmlns:a16="http://schemas.microsoft.com/office/drawing/2014/main" id="{F0E76D15-E5FE-4E6D-9926-675770E69B7C}"/>
              </a:ext>
            </a:extLst>
          </p:cNvPr>
          <p:cNvSpPr txBox="1"/>
          <p:nvPr/>
        </p:nvSpPr>
        <p:spPr>
          <a:xfrm>
            <a:off x="400190" y="65609"/>
            <a:ext cx="11160440" cy="5697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Oswald"/>
            </a:endParaRPr>
          </a:p>
          <a:p>
            <a:pPr lvl="0" algn="ctr">
              <a:lnSpc>
                <a:spcPct val="107000"/>
              </a:lnSpc>
              <a:defRPr/>
            </a:pPr>
            <a:endParaRPr lang="kk-KZ" sz="2400" b="1" dirty="0">
              <a:solidFill>
                <a:schemeClr val="bg1"/>
              </a:solidFill>
              <a:latin typeface="Oswald" pitchFamily="2" charset="-52"/>
              <a:cs typeface="Arial" panose="020B0604020202020204" pitchFamily="34" charset="0"/>
              <a:sym typeface="Oswald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49234" y="888274"/>
            <a:ext cx="203703" cy="4679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002060"/>
              </a:solidFill>
              <a:latin typeface="Oswald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казахский орнамент - Самое интересное в блогах | Шаблоны трафаретов,  Узорчатые образцы, Уз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81996" y="518744"/>
            <a:ext cx="1725291" cy="7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азахский орнамент - Самое интересное в блогах | Шаблоны трафаретов,  Узорчатые образцы, Уз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81995" y="2233709"/>
            <a:ext cx="1725291" cy="7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казахский орнамент - Самое интересное в блогах | Шаблоны трафаретов,  Узорчатые образцы, Уз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62456" y="3923844"/>
            <a:ext cx="1725291" cy="7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захский орнамент - Самое интересное в блогах | Шаблоны трафаретов,  Узорчатые образцы, Узоры">
            <a:extLst>
              <a:ext uri="{FF2B5EF4-FFF2-40B4-BE49-F238E27FC236}">
                <a16:creationId xmlns="" xmlns:a16="http://schemas.microsoft.com/office/drawing/2014/main" id="{6C363AC6-1272-6456-B262-1D663BA33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76908" y="5625826"/>
            <a:ext cx="1725291" cy="7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19" y="1648142"/>
            <a:ext cx="11100019" cy="370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66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175" y="312738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Times New Roman"/>
                <a:ea typeface="Times New Roman"/>
              </a:rPr>
              <a:t>«</a:t>
            </a:r>
            <a:r>
              <a:rPr lang="ru-RU" b="1" dirty="0" err="1">
                <a:latin typeface="Times New Roman"/>
                <a:ea typeface="Times New Roman"/>
              </a:rPr>
              <a:t>Ұлттық</a:t>
            </a:r>
            <a:r>
              <a:rPr lang="ru-RU" b="1" dirty="0">
                <a:latin typeface="Times New Roman"/>
                <a:ea typeface="Times New Roman"/>
              </a:rPr>
              <a:t> </a:t>
            </a:r>
            <a:r>
              <a:rPr lang="ru-RU" b="1" dirty="0" err="1">
                <a:latin typeface="Times New Roman"/>
                <a:ea typeface="Times New Roman"/>
              </a:rPr>
              <a:t>ойын</a:t>
            </a:r>
            <a:r>
              <a:rPr lang="ru-RU" b="1" dirty="0">
                <a:latin typeface="Times New Roman"/>
                <a:ea typeface="Times New Roman"/>
              </a:rPr>
              <a:t> – </a:t>
            </a:r>
            <a:r>
              <a:rPr lang="ru-RU" b="1" dirty="0" err="1">
                <a:latin typeface="Times New Roman"/>
                <a:ea typeface="Times New Roman"/>
              </a:rPr>
              <a:t>ұлт</a:t>
            </a:r>
            <a:r>
              <a:rPr lang="ru-RU" b="1" dirty="0">
                <a:latin typeface="Times New Roman"/>
                <a:ea typeface="Times New Roman"/>
              </a:rPr>
              <a:t> </a:t>
            </a:r>
            <a:r>
              <a:rPr lang="ru-RU" b="1" dirty="0" err="1">
                <a:latin typeface="Times New Roman"/>
                <a:ea typeface="Times New Roman"/>
              </a:rPr>
              <a:t>қазынасы</a:t>
            </a:r>
            <a:r>
              <a:rPr lang="ru-RU" b="1" dirty="0">
                <a:latin typeface="Times New Roman"/>
                <a:ea typeface="Times New Roman"/>
              </a:rPr>
              <a:t>» 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71" y="355600"/>
            <a:ext cx="73818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93" y="2199324"/>
            <a:ext cx="73818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6" y="4264027"/>
            <a:ext cx="73818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blob:https://web.whatsapp.com/caeec4c6-871b-40bc-90a1-b4c548f352f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28" y="1369968"/>
            <a:ext cx="2757714" cy="2068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7" descr="blob:https://web.whatsapp.com/7f64fc08-8ad0-4584-a032-634f781c2ed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710" y="1335949"/>
            <a:ext cx="2848431" cy="2136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8" descr="blob:https://web.whatsapp.com/ea6efc50-d418-4f5b-be43-d211e0b4714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1" descr="blob:https://web.whatsapp.com/9312ef60-fa30-42d0-8b2a-8d9442ddfd0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79" y="3788911"/>
            <a:ext cx="2724036" cy="2675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71" y="3788911"/>
            <a:ext cx="3874549" cy="2675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6" descr="blob:https://web.whatsapp.com/a75f6eb0-105f-4fe2-9dfc-75be378f87e1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808" y="3788911"/>
            <a:ext cx="3439192" cy="276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4898571" y="1446168"/>
            <a:ext cx="3516495" cy="175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b="1" dirty="0" err="1" smtClean="0">
                <a:latin typeface="Times New Roman"/>
                <a:ea typeface="Times New Roman"/>
                <a:cs typeface="Times New Roman"/>
              </a:rPr>
              <a:t>Асық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ату»</a:t>
            </a:r>
            <a:endParaRPr lang="ru-RU" sz="12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b="1" dirty="0" err="1" smtClean="0">
                <a:latin typeface="Times New Roman"/>
                <a:ea typeface="Times New Roman"/>
                <a:cs typeface="Times New Roman"/>
              </a:rPr>
              <a:t>Арқан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err="1" smtClean="0">
                <a:latin typeface="Times New Roman"/>
                <a:ea typeface="Times New Roman"/>
                <a:cs typeface="Times New Roman"/>
              </a:rPr>
              <a:t>тартыс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»  </a:t>
            </a:r>
            <a:endParaRPr lang="ru-RU" sz="12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«</a:t>
            </a:r>
            <a:r>
              <a:rPr lang="kk-KZ" b="1" dirty="0" smtClean="0">
                <a:latin typeface="Times New Roman"/>
                <a:ea typeface="Times New Roman"/>
                <a:cs typeface="Times New Roman"/>
              </a:rPr>
              <a:t>Тақия </a:t>
            </a:r>
            <a:r>
              <a:rPr lang="ru-RU" b="1" dirty="0" err="1" smtClean="0">
                <a:latin typeface="Times New Roman"/>
                <a:ea typeface="Times New Roman"/>
                <a:cs typeface="Times New Roman"/>
              </a:rPr>
              <a:t>тастама</a:t>
            </a:r>
            <a:r>
              <a:rPr lang="kk-KZ" b="1" dirty="0" smtClean="0">
                <a:latin typeface="Times New Roman"/>
                <a:ea typeface="Times New Roman"/>
                <a:cs typeface="Times New Roman"/>
              </a:rPr>
              <a:t>қ»</a:t>
            </a:r>
            <a:endParaRPr lang="ru-RU" sz="12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b="1" dirty="0" err="1" smtClean="0">
                <a:latin typeface="Times New Roman"/>
                <a:ea typeface="Times New Roman"/>
                <a:cs typeface="Times New Roman"/>
              </a:rPr>
              <a:t>Тоғызқұмалақ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»</a:t>
            </a:r>
            <a:endParaRPr lang="ru-RU" sz="12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563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k-KZ" b="1" dirty="0" smtClean="0"/>
              <a:t>Үнемді тұтыну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1920" y="1622362"/>
            <a:ext cx="3235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Эко </a:t>
            </a:r>
            <a:r>
              <a:rPr lang="ru-RU" dirty="0" err="1">
                <a:solidFill>
                  <a:srgbClr val="000000"/>
                </a:solidFill>
                <a:latin typeface="-apple-system"/>
              </a:rPr>
              <a:t>сағаттар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 мен </a:t>
            </a:r>
            <a:r>
              <a:rPr lang="ru-RU" dirty="0" err="1">
                <a:solidFill>
                  <a:srgbClr val="000000"/>
                </a:solidFill>
                <a:latin typeface="-apple-system"/>
              </a:rPr>
              <a:t>әңгімелер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: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37458" y="2776770"/>
            <a:ext cx="5638800" cy="1304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– «Су –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тіршілік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көзі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»,  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– «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Энергияны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үнемдейік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»,  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– «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Экологиялық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із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–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сенің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әрекетің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»  </a:t>
            </a:r>
            <a:endParaRPr lang="ru-RU" sz="1200" dirty="0">
              <a:ea typeface="Calibri"/>
              <a:cs typeface="Times New Roman"/>
            </a:endParaRPr>
          </a:p>
        </p:txBody>
      </p:sp>
      <p:sp>
        <p:nvSpPr>
          <p:cNvPr id="10" name="AutoShape 2" descr="blob:https://web.whatsapp.com/23436ba7-ca89-4770-8dcf-33db1dc0d5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29" y="1116699"/>
            <a:ext cx="3320142" cy="3320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4221"/>
            <a:ext cx="73818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казахский орнамент - Самое интересное в блогах | Шаблоны трафаретов,  Узорчатые образцы, Узор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6194" y="4574348"/>
            <a:ext cx="1725291" cy="7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43" y="4258915"/>
            <a:ext cx="2174089" cy="2258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433" y="1565096"/>
            <a:ext cx="3941540" cy="394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250" y="4258915"/>
            <a:ext cx="3305266" cy="2478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11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00743"/>
            <a:ext cx="9144000" cy="827314"/>
          </a:xfrm>
        </p:spPr>
        <p:txBody>
          <a:bodyPr>
            <a:normAutofit fontScale="90000"/>
          </a:bodyPr>
          <a:lstStyle/>
          <a:p>
            <a:r>
              <a:rPr lang="kk-KZ" b="1" dirty="0" smtClean="0"/>
              <a:t>Күй  күмбірі</a:t>
            </a:r>
            <a:endParaRPr lang="ru-RU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255" y="1322790"/>
            <a:ext cx="4005943" cy="223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45771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958772"/>
            <a:ext cx="4103913" cy="2735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030" y="1125211"/>
            <a:ext cx="3778081" cy="2833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171" y="3958772"/>
            <a:ext cx="3918859" cy="271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61" y="239486"/>
            <a:ext cx="1045444" cy="1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189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949234" y="888274"/>
            <a:ext cx="203703" cy="4679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002060"/>
              </a:solidFill>
              <a:latin typeface="Oswald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казахский орнамент - Самое интересное в блогах | Шаблоны трафаретов,  Узорчатые образцы, Уз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81996" y="518744"/>
            <a:ext cx="1725291" cy="7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азахский орнамент - Самое интересное в блогах | Шаблоны трафаретов,  Узорчатые образцы, Уз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93115" y="2264209"/>
            <a:ext cx="1725291" cy="7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казахский орнамент - Самое интересное в блогах | Шаблоны трафаретов,  Узорчатые образцы, Уз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97975" y="3951334"/>
            <a:ext cx="1725291" cy="7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захский орнамент - Самое интересное в блогах | Шаблоны трафаретов,  Узорчатые образцы, Узоры">
            <a:extLst>
              <a:ext uri="{FF2B5EF4-FFF2-40B4-BE49-F238E27FC236}">
                <a16:creationId xmlns="" xmlns:a16="http://schemas.microsoft.com/office/drawing/2014/main" id="{6C363AC6-1272-6456-B262-1D663BA33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6086" y="5676626"/>
            <a:ext cx="1725291" cy="7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91" y="275595"/>
            <a:ext cx="822642" cy="8466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" y="2460169"/>
            <a:ext cx="2571750" cy="3015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675" y="2925772"/>
            <a:ext cx="2790182" cy="27901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457" y="1677293"/>
            <a:ext cx="4602549" cy="4658191"/>
          </a:xfrm>
          <a:prstGeom prst="rect">
            <a:avLst/>
          </a:prstGeom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3636">
            <a:off x="8991600" y="1771092"/>
            <a:ext cx="3093584" cy="86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987948" y="693395"/>
            <a:ext cx="10515600" cy="1325563"/>
          </a:xfrm>
        </p:spPr>
        <p:txBody>
          <a:bodyPr/>
          <a:lstStyle/>
          <a:p>
            <a:pPr algn="ctr"/>
            <a:r>
              <a:rPr lang="kk-KZ" b="1" dirty="0" smtClean="0"/>
              <a:t>ҚАМҚОР ЖОБАСІ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0396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949234" y="888274"/>
            <a:ext cx="203703" cy="4679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002060"/>
              </a:solidFill>
              <a:latin typeface="Oswald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казахский орнамент - Самое интересное в блогах | Шаблоны трафаретов,  Узорчатые образцы, Уз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81996" y="518744"/>
            <a:ext cx="1725291" cy="7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азахский орнамент - Самое интересное в блогах | Шаблоны трафаретов,  Узорчатые образцы, Уз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81994" y="2253639"/>
            <a:ext cx="1725291" cy="7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казахский орнамент - Самое интересное в блогах | Шаблоны трафаретов,  Узорчатые образцы, Уз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81995" y="3988534"/>
            <a:ext cx="1725291" cy="7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захский орнамент - Самое интересное в блогах | Шаблоны трафаретов,  Узорчатые образцы, Узоры">
            <a:extLst>
              <a:ext uri="{FF2B5EF4-FFF2-40B4-BE49-F238E27FC236}">
                <a16:creationId xmlns="" xmlns:a16="http://schemas.microsoft.com/office/drawing/2014/main" id="{6C363AC6-1272-6456-B262-1D663BA33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81994" y="5706223"/>
            <a:ext cx="1725291" cy="7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Возможно, это изображение 9 человек и текс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584" y="2206413"/>
            <a:ext cx="3469789" cy="346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03" y="1660387"/>
            <a:ext cx="3074625" cy="23059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69" y="2177322"/>
            <a:ext cx="3327157" cy="24953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32" y="4201886"/>
            <a:ext cx="3117745" cy="2338308"/>
          </a:xfrm>
          <a:prstGeom prst="rect">
            <a:avLst/>
          </a:prstGeom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85" y="132623"/>
            <a:ext cx="7318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SMART BALA </a:t>
            </a:r>
            <a:r>
              <a:rPr lang="kk-KZ" b="1" dirty="0" smtClean="0"/>
              <a:t>ЖОБАСІ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5681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57628"/>
            <a:ext cx="73818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2" y="1983241"/>
            <a:ext cx="73818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1" y="3578225"/>
            <a:ext cx="73818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4" y="5210629"/>
            <a:ext cx="704736" cy="150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 descr="Возможно, это изображение текс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770" y="2715419"/>
            <a:ext cx="3828115" cy="287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502462">
            <a:off x="4635292" y="1961828"/>
            <a:ext cx="3158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«</a:t>
            </a:r>
            <a:r>
              <a:rPr lang="ru-RU" dirty="0" err="1" smtClean="0">
                <a:solidFill>
                  <a:prstClr val="black"/>
                </a:solidFill>
              </a:rPr>
              <a:t>Ұлттық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мәдениет</a:t>
            </a:r>
            <a:r>
              <a:rPr lang="ru-RU" dirty="0">
                <a:solidFill>
                  <a:prstClr val="black"/>
                </a:solidFill>
              </a:rPr>
              <a:t>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68248" y="1413327"/>
            <a:ext cx="41500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"</a:t>
            </a:r>
            <a:r>
              <a:rPr lang="ru-RU" dirty="0" err="1"/>
              <a:t>Шебер</a:t>
            </a:r>
            <a:r>
              <a:rPr lang="ru-RU" dirty="0"/>
              <a:t> </a:t>
            </a:r>
            <a:r>
              <a:rPr lang="ru-RU" dirty="0" err="1"/>
              <a:t>әке</a:t>
            </a:r>
            <a:r>
              <a:rPr lang="ru-RU" dirty="0"/>
              <a:t>, </a:t>
            </a:r>
            <a:r>
              <a:rPr lang="ru-RU" dirty="0" err="1"/>
              <a:t>өнерлі</a:t>
            </a:r>
            <a:r>
              <a:rPr lang="ru-RU" dirty="0"/>
              <a:t> </a:t>
            </a:r>
            <a:r>
              <a:rPr lang="ru-RU" dirty="0" err="1"/>
              <a:t>ана</a:t>
            </a:r>
            <a:r>
              <a:rPr lang="ru-RU" dirty="0"/>
              <a:t>, </a:t>
            </a:r>
            <a:r>
              <a:rPr lang="ru-RU" dirty="0" err="1"/>
              <a:t>еңбекқор</a:t>
            </a:r>
            <a:r>
              <a:rPr lang="ru-RU" dirty="0"/>
              <a:t> бала" </a:t>
            </a:r>
            <a:r>
              <a:rPr lang="ru-RU" dirty="0" err="1"/>
              <a:t>атты</a:t>
            </a:r>
            <a:r>
              <a:rPr lang="ru-RU" dirty="0"/>
              <a:t> </a:t>
            </a:r>
            <a:r>
              <a:rPr lang="ru-RU" dirty="0" err="1"/>
              <a:t>конкурсқа</a:t>
            </a:r>
            <a:r>
              <a:rPr lang="ru-RU" dirty="0"/>
              <a:t> </a:t>
            </a:r>
            <a:r>
              <a:rPr lang="ru-RU" dirty="0" err="1"/>
              <a:t>қатысып</a:t>
            </a:r>
            <a:r>
              <a:rPr lang="ru-RU" dirty="0"/>
              <a:t> 2- </a:t>
            </a:r>
            <a:r>
              <a:rPr lang="ru-RU" dirty="0" err="1"/>
              <a:t>орын</a:t>
            </a:r>
            <a:r>
              <a:rPr lang="ru-RU" dirty="0"/>
              <a:t> </a:t>
            </a:r>
            <a:r>
              <a:rPr lang="ru-RU" dirty="0" err="1"/>
              <a:t>иеленді</a:t>
            </a:r>
            <a:r>
              <a:rPr lang="ru-RU" dirty="0"/>
              <a:t>.</a:t>
            </a:r>
          </a:p>
        </p:txBody>
      </p:sp>
      <p:sp>
        <p:nvSpPr>
          <p:cNvPr id="7" name="AutoShape 14" descr="blob:https://web.whatsapp.com/d027f57c-b019-4633-a06f-3b65dac833d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2012270"/>
            <a:ext cx="2852539" cy="319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457" y="1567859"/>
            <a:ext cx="3355377" cy="447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 rot="10200789" flipH="1" flipV="1">
            <a:off x="9410789" y="1129918"/>
            <a:ext cx="2099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</a:t>
            </a:r>
            <a:r>
              <a:rPr lang="ru-RU" dirty="0" err="1"/>
              <a:t>Жас</a:t>
            </a:r>
            <a:r>
              <a:rPr lang="ru-RU" dirty="0"/>
              <a:t> </a:t>
            </a:r>
            <a:r>
              <a:rPr lang="ru-RU" dirty="0" err="1"/>
              <a:t>Сарбаз</a:t>
            </a:r>
            <a:r>
              <a:rPr lang="ru-RU" dirty="0"/>
              <a:t>»</a:t>
            </a:r>
          </a:p>
        </p:txBody>
      </p:sp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74" y="365125"/>
            <a:ext cx="7318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091974" y="365125"/>
            <a:ext cx="10261826" cy="11104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b="1" dirty="0" smtClean="0"/>
              <a:t>ШАБЫТ</a:t>
            </a:r>
            <a:r>
              <a:rPr lang="en-US" b="1" dirty="0" smtClean="0"/>
              <a:t> </a:t>
            </a:r>
            <a:r>
              <a:rPr lang="kk-KZ" b="1" dirty="0" smtClean="0"/>
              <a:t>ЖОБАСІ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4312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5557</TotalTime>
  <Words>123</Words>
  <Application>Microsoft Office PowerPoint</Application>
  <PresentationFormat>Произвольный</PresentationFormat>
  <Paragraphs>29</Paragraphs>
  <Slides>18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Arial</vt:lpstr>
      <vt:lpstr>Times New Roman</vt:lpstr>
      <vt:lpstr>-apple-system</vt:lpstr>
      <vt:lpstr>Calibri Light</vt:lpstr>
      <vt:lpstr>Fira Sans</vt:lpstr>
      <vt:lpstr>Calibri</vt:lpstr>
      <vt:lpstr>Oswald</vt:lpstr>
      <vt:lpstr>Montserrat</vt:lpstr>
      <vt:lpstr>Bahnschrift</vt:lpstr>
      <vt:lpstr>Tahoma</vt:lpstr>
      <vt:lpstr>Тема Office</vt:lpstr>
      <vt:lpstr>Тәрбие жұмысында "БІРТҰТАС ТӘРБИЕ" бағдарламасын іске асыру жобаларға енгізу</vt:lpstr>
      <vt:lpstr>Презентация PowerPoint</vt:lpstr>
      <vt:lpstr>Презентация PowerPoint</vt:lpstr>
      <vt:lpstr>«Ұлттық ойын – ұлт қазынасы» </vt:lpstr>
      <vt:lpstr>Үнемді тұтыну</vt:lpstr>
      <vt:lpstr>Күй  күмбірі</vt:lpstr>
      <vt:lpstr>ҚАМҚОР ЖОБАСІ</vt:lpstr>
      <vt:lpstr>SMART BALA ЖОБАСІ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Шал ақын ауданының Аналар кеңесі</vt:lpstr>
      <vt:lpstr>Даналық мектебі</vt:lpstr>
      <vt:lpstr>Презентация PowerPoint</vt:lpstr>
      <vt:lpstr>НАЗАРЛАРЫҢЫЗҒА РАҚМЕТ!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ҮЗДІКСІЗ БІЛІМ БЕРУ ЖҮЙЕСІНДЕГІ ТӘРБИЕНІҢ ТҰЖЫРЫМДАМАЛЫҚ НЕГІЗДЕРІ</dc:title>
  <dc:creator>Анар Танирбергенова</dc:creator>
  <cp:lastModifiedBy>ВР</cp:lastModifiedBy>
  <cp:revision>116</cp:revision>
  <dcterms:created xsi:type="dcterms:W3CDTF">2023-03-27T04:05:54Z</dcterms:created>
  <dcterms:modified xsi:type="dcterms:W3CDTF">2025-04-18T12:24:53Z</dcterms:modified>
</cp:coreProperties>
</file>