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E53EF4E-F33A-4131-A184-CEFA7D02C77F}">
          <p14:sldIdLst>
            <p14:sldId id="256"/>
          </p14:sldIdLst>
        </p14:section>
        <p14:section name="Раздел без заголовка" id="{889EC73A-4304-46BF-BC38-FEE43056E19D}">
          <p14:sldIdLst>
            <p14:sldId id="257"/>
            <p14:sldId id="259"/>
            <p14:sldId id="260"/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s://adilet.zan.kz/rus/docs/V2000020478#z1560" TargetMode="External"/><Relationship Id="rId1" Type="http://schemas.openxmlformats.org/officeDocument/2006/relationships/hyperlink" Target="https://adilet.zan.kz/rus/docs/V2000020478#z1566" TargetMode="External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https://adilet.zan.kz/rus/docs/V2000020478#z1560" TargetMode="External"/><Relationship Id="rId1" Type="http://schemas.openxmlformats.org/officeDocument/2006/relationships/hyperlink" Target="https://adilet.zan.kz/rus/docs/V2000020478#z1566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E61E90-AC08-4D14-BFC1-1E9BB46CDB5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6426DFE-9721-4781-BBD6-27F09124012E}">
      <dgm:prSet phldrT="[Текст]" custT="1"/>
      <dgm:spPr/>
      <dgm:t>
        <a:bodyPr/>
        <a:lstStyle/>
        <a:p>
          <a:r>
            <a:rPr lang="ru-RU" sz="1800" dirty="0"/>
            <a:t>Необходимо обратиться к </a:t>
          </a:r>
          <a:r>
            <a:rPr lang="ru-RU" sz="1800" dirty="0" err="1"/>
            <a:t>услугодателю</a:t>
          </a:r>
          <a:r>
            <a:rPr lang="ru-RU" sz="1800" dirty="0"/>
            <a:t> ( в школу)</a:t>
          </a:r>
        </a:p>
      </dgm:t>
    </dgm:pt>
    <dgm:pt modelId="{3CBAA6E7-BB44-4BC7-989C-FC962CD7C371}" type="parTrans" cxnId="{D44BF691-132E-441F-A3BE-721E88A6D294}">
      <dgm:prSet/>
      <dgm:spPr/>
      <dgm:t>
        <a:bodyPr/>
        <a:lstStyle/>
        <a:p>
          <a:endParaRPr lang="ru-RU"/>
        </a:p>
      </dgm:t>
    </dgm:pt>
    <dgm:pt modelId="{31A5894C-D12F-4722-8DDE-63D05FB21574}" type="sibTrans" cxnId="{D44BF691-132E-441F-A3BE-721E88A6D294}">
      <dgm:prSet/>
      <dgm:spPr/>
      <dgm:t>
        <a:bodyPr/>
        <a:lstStyle/>
        <a:p>
          <a:endParaRPr lang="ru-RU"/>
        </a:p>
      </dgm:t>
    </dgm:pt>
    <dgm:pt modelId="{44D839EE-7A1E-42EB-BF08-B7D16BC5DB25}">
      <dgm:prSet phldrT="[Текст]" custT="1"/>
      <dgm:spPr/>
      <dgm:t>
        <a:bodyPr/>
        <a:lstStyle/>
        <a:p>
          <a:r>
            <a:rPr lang="ru-RU" sz="1800" dirty="0"/>
            <a:t>Написать заявление, приложить документы</a:t>
          </a:r>
        </a:p>
      </dgm:t>
    </dgm:pt>
    <dgm:pt modelId="{3FBAEF64-9C73-4CED-8DDD-ABC1F3B6B2C8}" type="parTrans" cxnId="{50250377-8D4F-4ADD-8703-7FBFDBCAB189}">
      <dgm:prSet/>
      <dgm:spPr/>
      <dgm:t>
        <a:bodyPr/>
        <a:lstStyle/>
        <a:p>
          <a:endParaRPr lang="ru-RU"/>
        </a:p>
      </dgm:t>
    </dgm:pt>
    <dgm:pt modelId="{EC5838E0-7992-474F-8B46-31E50B988756}" type="sibTrans" cxnId="{50250377-8D4F-4ADD-8703-7FBFDBCAB189}">
      <dgm:prSet/>
      <dgm:spPr/>
      <dgm:t>
        <a:bodyPr/>
        <a:lstStyle/>
        <a:p>
          <a:endParaRPr lang="ru-RU"/>
        </a:p>
      </dgm:t>
    </dgm:pt>
    <dgm:pt modelId="{DD9567CD-1493-4790-A107-A20D6DEA8451}">
      <dgm:prSet phldrT="[Текст]" custT="1"/>
      <dgm:spPr/>
      <dgm:t>
        <a:bodyPr/>
        <a:lstStyle/>
        <a:p>
          <a:r>
            <a:rPr lang="ru-RU" sz="1800" dirty="0"/>
            <a:t>Проверка документов ответственным лицом. В случае неполного пакета документов – отказ – 1 день</a:t>
          </a:r>
        </a:p>
      </dgm:t>
    </dgm:pt>
    <dgm:pt modelId="{9CC63E77-847E-4A61-B98B-279DC63E5309}" type="parTrans" cxnId="{29268DB0-81CF-4A2D-97DE-19E9AF6604B6}">
      <dgm:prSet/>
      <dgm:spPr/>
      <dgm:t>
        <a:bodyPr/>
        <a:lstStyle/>
        <a:p>
          <a:endParaRPr lang="ru-RU"/>
        </a:p>
      </dgm:t>
    </dgm:pt>
    <dgm:pt modelId="{35A4E38D-D18E-4D52-91FA-DF11D52AA0B2}" type="sibTrans" cxnId="{29268DB0-81CF-4A2D-97DE-19E9AF6604B6}">
      <dgm:prSet/>
      <dgm:spPr/>
      <dgm:t>
        <a:bodyPr/>
        <a:lstStyle/>
        <a:p>
          <a:endParaRPr lang="ru-RU"/>
        </a:p>
      </dgm:t>
    </dgm:pt>
    <dgm:pt modelId="{E209A963-4D3C-4BC3-8CA3-0CC0F8A73542}">
      <dgm:prSet/>
      <dgm:spPr/>
      <dgm:t>
        <a:bodyPr/>
        <a:lstStyle/>
        <a:p>
          <a:endParaRPr lang="ru-RU"/>
        </a:p>
      </dgm:t>
    </dgm:pt>
    <dgm:pt modelId="{2333AEE0-48F0-40A4-9BAA-1B0050B5C975}" type="parTrans" cxnId="{2452D517-CA9C-4969-A179-C86C6B152669}">
      <dgm:prSet/>
      <dgm:spPr/>
      <dgm:t>
        <a:bodyPr/>
        <a:lstStyle/>
        <a:p>
          <a:endParaRPr lang="ru-RU"/>
        </a:p>
      </dgm:t>
    </dgm:pt>
    <dgm:pt modelId="{8BC8B042-4A0B-4B52-A993-16659331D710}" type="sibTrans" cxnId="{2452D517-CA9C-4969-A179-C86C6B152669}">
      <dgm:prSet/>
      <dgm:spPr/>
      <dgm:t>
        <a:bodyPr/>
        <a:lstStyle/>
        <a:p>
          <a:endParaRPr lang="ru-RU"/>
        </a:p>
      </dgm:t>
    </dgm:pt>
    <dgm:pt modelId="{55372066-E116-4BE3-8F06-B32E874B7A1F}">
      <dgm:prSet phldrT="[Текст]"/>
      <dgm:spPr/>
      <dgm:t>
        <a:bodyPr/>
        <a:lstStyle/>
        <a:p>
          <a:r>
            <a:rPr lang="ru-RU" dirty="0"/>
            <a:t>Уведомление о выделении финансовых средств, в 2025году - </a:t>
          </a:r>
          <a:r>
            <a:rPr lang="ru-RU" b="1" dirty="0"/>
            <a:t>43407 тенге</a:t>
          </a:r>
          <a:r>
            <a:rPr lang="ru-RU" dirty="0"/>
            <a:t>  </a:t>
          </a:r>
        </a:p>
      </dgm:t>
    </dgm:pt>
    <dgm:pt modelId="{C8212C2F-B0CB-4FAC-A3ED-754CD66C34F1}" type="parTrans" cxnId="{82CF8B88-7B97-4D15-8A49-52C906A4747C}">
      <dgm:prSet/>
      <dgm:spPr/>
      <dgm:t>
        <a:bodyPr/>
        <a:lstStyle/>
        <a:p>
          <a:endParaRPr lang="ru-RU"/>
        </a:p>
      </dgm:t>
    </dgm:pt>
    <dgm:pt modelId="{143955B0-8AC9-43A6-9055-12C64877722E}" type="sibTrans" cxnId="{82CF8B88-7B97-4D15-8A49-52C906A4747C}">
      <dgm:prSet/>
      <dgm:spPr/>
      <dgm:t>
        <a:bodyPr/>
        <a:lstStyle/>
        <a:p>
          <a:endParaRPr lang="ru-RU"/>
        </a:p>
      </dgm:t>
    </dgm:pt>
    <dgm:pt modelId="{741B660C-C098-41AB-BCB0-B75E88890171}" type="pres">
      <dgm:prSet presAssocID="{A2E61E90-AC08-4D14-BFC1-1E9BB46CDB57}" presName="rootnode" presStyleCnt="0">
        <dgm:presLayoutVars>
          <dgm:chMax/>
          <dgm:chPref/>
          <dgm:dir/>
          <dgm:animLvl val="lvl"/>
        </dgm:presLayoutVars>
      </dgm:prSet>
      <dgm:spPr/>
    </dgm:pt>
    <dgm:pt modelId="{B26AA389-194A-4504-9A89-A49D1D9EAF1E}" type="pres">
      <dgm:prSet presAssocID="{36426DFE-9721-4781-BBD6-27F09124012E}" presName="composite" presStyleCnt="0"/>
      <dgm:spPr/>
    </dgm:pt>
    <dgm:pt modelId="{59682DFA-F63B-4174-8E9C-342EF6B8D006}" type="pres">
      <dgm:prSet presAssocID="{36426DFE-9721-4781-BBD6-27F09124012E}" presName="LShape" presStyleLbl="alignNode1" presStyleIdx="0" presStyleCnt="9"/>
      <dgm:spPr/>
    </dgm:pt>
    <dgm:pt modelId="{76489934-959B-49F6-A21E-823D0FAB552D}" type="pres">
      <dgm:prSet presAssocID="{36426DFE-9721-4781-BBD6-27F09124012E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E80D0F34-90C2-4F64-ABEB-A6DFF4FDC1BC}" type="pres">
      <dgm:prSet presAssocID="{36426DFE-9721-4781-BBD6-27F09124012E}" presName="Triangle" presStyleLbl="alignNode1" presStyleIdx="1" presStyleCnt="9" custLinFactNeighborX="28762" custLinFactNeighborY="6811"/>
      <dgm:spPr/>
    </dgm:pt>
    <dgm:pt modelId="{64487B59-F6AA-4F30-901E-3B37035446CD}" type="pres">
      <dgm:prSet presAssocID="{31A5894C-D12F-4722-8DDE-63D05FB21574}" presName="sibTrans" presStyleCnt="0"/>
      <dgm:spPr/>
    </dgm:pt>
    <dgm:pt modelId="{7F286AC4-1CBB-4DC0-A883-7983D783C018}" type="pres">
      <dgm:prSet presAssocID="{31A5894C-D12F-4722-8DDE-63D05FB21574}" presName="space" presStyleCnt="0"/>
      <dgm:spPr/>
    </dgm:pt>
    <dgm:pt modelId="{9B5C5C11-C8A6-4059-A6FF-162D4E4B1CBB}" type="pres">
      <dgm:prSet presAssocID="{44D839EE-7A1E-42EB-BF08-B7D16BC5DB25}" presName="composite" presStyleCnt="0"/>
      <dgm:spPr/>
    </dgm:pt>
    <dgm:pt modelId="{DECD28E2-282C-4690-80DF-05940D584BD1}" type="pres">
      <dgm:prSet presAssocID="{44D839EE-7A1E-42EB-BF08-B7D16BC5DB25}" presName="LShape" presStyleLbl="alignNode1" presStyleIdx="2" presStyleCnt="9"/>
      <dgm:spPr/>
    </dgm:pt>
    <dgm:pt modelId="{7894855A-8DF9-4278-BC94-64539BA4220A}" type="pres">
      <dgm:prSet presAssocID="{44D839EE-7A1E-42EB-BF08-B7D16BC5DB25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BF0902D7-8E19-49D9-8E80-61D164A99242}" type="pres">
      <dgm:prSet presAssocID="{44D839EE-7A1E-42EB-BF08-B7D16BC5DB25}" presName="Triangle" presStyleLbl="alignNode1" presStyleIdx="3" presStyleCnt="9"/>
      <dgm:spPr/>
    </dgm:pt>
    <dgm:pt modelId="{A78A3C9A-0456-4309-A239-535E835E66BB}" type="pres">
      <dgm:prSet presAssocID="{EC5838E0-7992-474F-8B46-31E50B988756}" presName="sibTrans" presStyleCnt="0"/>
      <dgm:spPr/>
    </dgm:pt>
    <dgm:pt modelId="{46CF103B-6C2A-4530-8457-913A5EFDD80D}" type="pres">
      <dgm:prSet presAssocID="{EC5838E0-7992-474F-8B46-31E50B988756}" presName="space" presStyleCnt="0"/>
      <dgm:spPr/>
    </dgm:pt>
    <dgm:pt modelId="{62FDC934-7CD6-4792-A56A-6A272B2CE44C}" type="pres">
      <dgm:prSet presAssocID="{DD9567CD-1493-4790-A107-A20D6DEA8451}" presName="composite" presStyleCnt="0"/>
      <dgm:spPr/>
    </dgm:pt>
    <dgm:pt modelId="{522E93B1-8DC6-4861-9044-C7742D85CC05}" type="pres">
      <dgm:prSet presAssocID="{DD9567CD-1493-4790-A107-A20D6DEA8451}" presName="LShape" presStyleLbl="alignNode1" presStyleIdx="4" presStyleCnt="9"/>
      <dgm:spPr/>
    </dgm:pt>
    <dgm:pt modelId="{FD090C67-A6A4-451D-94B4-F5B1BD7CA561}" type="pres">
      <dgm:prSet presAssocID="{DD9567CD-1493-4790-A107-A20D6DEA8451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79E9AC3-83C8-4705-B965-E926B51049A4}" type="pres">
      <dgm:prSet presAssocID="{DD9567CD-1493-4790-A107-A20D6DEA8451}" presName="Triangle" presStyleLbl="alignNode1" presStyleIdx="5" presStyleCnt="9"/>
      <dgm:spPr/>
    </dgm:pt>
    <dgm:pt modelId="{6939623D-DFBB-41DE-A0E8-2E4DF4CBCF4E}" type="pres">
      <dgm:prSet presAssocID="{35A4E38D-D18E-4D52-91FA-DF11D52AA0B2}" presName="sibTrans" presStyleCnt="0"/>
      <dgm:spPr/>
    </dgm:pt>
    <dgm:pt modelId="{4ECF8FBD-E86B-45AF-9353-C334822518C3}" type="pres">
      <dgm:prSet presAssocID="{35A4E38D-D18E-4D52-91FA-DF11D52AA0B2}" presName="space" presStyleCnt="0"/>
      <dgm:spPr/>
    </dgm:pt>
    <dgm:pt modelId="{0783D302-9977-45A0-90A8-85CCA693D922}" type="pres">
      <dgm:prSet presAssocID="{E209A963-4D3C-4BC3-8CA3-0CC0F8A73542}" presName="composite" presStyleCnt="0"/>
      <dgm:spPr/>
    </dgm:pt>
    <dgm:pt modelId="{5414A51F-0362-4147-A46C-50477C286D29}" type="pres">
      <dgm:prSet presAssocID="{E209A963-4D3C-4BC3-8CA3-0CC0F8A73542}" presName="LShape" presStyleLbl="alignNode1" presStyleIdx="6" presStyleCnt="9"/>
      <dgm:spPr/>
    </dgm:pt>
    <dgm:pt modelId="{88CE9F91-B271-4E46-9E21-1344D8762E3A}" type="pres">
      <dgm:prSet presAssocID="{E209A963-4D3C-4BC3-8CA3-0CC0F8A73542}" presName="ParentText" presStyleLbl="revTx" presStyleIdx="3" presStyleCnt="5" custLinFactNeighborX="-3942" custLinFactNeighborY="534">
        <dgm:presLayoutVars>
          <dgm:chMax val="0"/>
          <dgm:chPref val="0"/>
          <dgm:bulletEnabled val="1"/>
        </dgm:presLayoutVars>
      </dgm:prSet>
      <dgm:spPr/>
    </dgm:pt>
    <dgm:pt modelId="{B4E616D9-B0E1-4501-B4C1-8123D87E8860}" type="pres">
      <dgm:prSet presAssocID="{E209A963-4D3C-4BC3-8CA3-0CC0F8A73542}" presName="Triangle" presStyleLbl="alignNode1" presStyleIdx="7" presStyleCnt="9"/>
      <dgm:spPr/>
    </dgm:pt>
    <dgm:pt modelId="{9B147936-DA30-4866-AFFB-A7F0E9588110}" type="pres">
      <dgm:prSet presAssocID="{8BC8B042-4A0B-4B52-A993-16659331D710}" presName="sibTrans" presStyleCnt="0"/>
      <dgm:spPr/>
    </dgm:pt>
    <dgm:pt modelId="{951EDBDA-307C-4E66-9AB7-708393CBAB42}" type="pres">
      <dgm:prSet presAssocID="{8BC8B042-4A0B-4B52-A993-16659331D710}" presName="space" presStyleCnt="0"/>
      <dgm:spPr/>
    </dgm:pt>
    <dgm:pt modelId="{AA32D53C-DF77-45CD-A622-F500A780E97E}" type="pres">
      <dgm:prSet presAssocID="{55372066-E116-4BE3-8F06-B32E874B7A1F}" presName="composite" presStyleCnt="0"/>
      <dgm:spPr/>
    </dgm:pt>
    <dgm:pt modelId="{5BD952D2-9956-4D2A-84EA-C4B1D8EC8460}" type="pres">
      <dgm:prSet presAssocID="{55372066-E116-4BE3-8F06-B32E874B7A1F}" presName="LShape" presStyleLbl="alignNode1" presStyleIdx="8" presStyleCnt="9"/>
      <dgm:spPr/>
    </dgm:pt>
    <dgm:pt modelId="{4908C4F4-EE6C-4E91-B085-398C51A0B6EB}" type="pres">
      <dgm:prSet presAssocID="{55372066-E116-4BE3-8F06-B32E874B7A1F}" presName="ParentText" presStyleLbl="revTx" presStyleIdx="4" presStyleCnt="5" custLinFactX="-13367" custLinFactNeighborX="-100000" custLinFactNeighborY="35843">
        <dgm:presLayoutVars>
          <dgm:chMax val="0"/>
          <dgm:chPref val="0"/>
          <dgm:bulletEnabled val="1"/>
        </dgm:presLayoutVars>
      </dgm:prSet>
      <dgm:spPr/>
    </dgm:pt>
  </dgm:ptLst>
  <dgm:cxnLst>
    <dgm:cxn modelId="{2452D517-CA9C-4969-A179-C86C6B152669}" srcId="{A2E61E90-AC08-4D14-BFC1-1E9BB46CDB57}" destId="{E209A963-4D3C-4BC3-8CA3-0CC0F8A73542}" srcOrd="3" destOrd="0" parTransId="{2333AEE0-48F0-40A4-9BAA-1B0050B5C975}" sibTransId="{8BC8B042-4A0B-4B52-A993-16659331D710}"/>
    <dgm:cxn modelId="{0B83F060-EDAB-4902-8D1F-92D842AD62D2}" type="presOf" srcId="{36426DFE-9721-4781-BBD6-27F09124012E}" destId="{76489934-959B-49F6-A21E-823D0FAB552D}" srcOrd="0" destOrd="0" presId="urn:microsoft.com/office/officeart/2009/3/layout/StepUpProcess"/>
    <dgm:cxn modelId="{50250377-8D4F-4ADD-8703-7FBFDBCAB189}" srcId="{A2E61E90-AC08-4D14-BFC1-1E9BB46CDB57}" destId="{44D839EE-7A1E-42EB-BF08-B7D16BC5DB25}" srcOrd="1" destOrd="0" parTransId="{3FBAEF64-9C73-4CED-8DDD-ABC1F3B6B2C8}" sibTransId="{EC5838E0-7992-474F-8B46-31E50B988756}"/>
    <dgm:cxn modelId="{BB0E507D-5C80-444B-8D5B-6A0F8BD933BA}" type="presOf" srcId="{E209A963-4D3C-4BC3-8CA3-0CC0F8A73542}" destId="{88CE9F91-B271-4E46-9E21-1344D8762E3A}" srcOrd="0" destOrd="0" presId="urn:microsoft.com/office/officeart/2009/3/layout/StepUpProcess"/>
    <dgm:cxn modelId="{F06E5386-8E46-469D-B1C5-885B41A3DF3F}" type="presOf" srcId="{A2E61E90-AC08-4D14-BFC1-1E9BB46CDB57}" destId="{741B660C-C098-41AB-BCB0-B75E88890171}" srcOrd="0" destOrd="0" presId="urn:microsoft.com/office/officeart/2009/3/layout/StepUpProcess"/>
    <dgm:cxn modelId="{82CF8B88-7B97-4D15-8A49-52C906A4747C}" srcId="{A2E61E90-AC08-4D14-BFC1-1E9BB46CDB57}" destId="{55372066-E116-4BE3-8F06-B32E874B7A1F}" srcOrd="4" destOrd="0" parTransId="{C8212C2F-B0CB-4FAC-A3ED-754CD66C34F1}" sibTransId="{143955B0-8AC9-43A6-9055-12C64877722E}"/>
    <dgm:cxn modelId="{949E3E89-480B-424A-B014-07FC4473FA46}" type="presOf" srcId="{DD9567CD-1493-4790-A107-A20D6DEA8451}" destId="{FD090C67-A6A4-451D-94B4-F5B1BD7CA561}" srcOrd="0" destOrd="0" presId="urn:microsoft.com/office/officeart/2009/3/layout/StepUpProcess"/>
    <dgm:cxn modelId="{D44BF691-132E-441F-A3BE-721E88A6D294}" srcId="{A2E61E90-AC08-4D14-BFC1-1E9BB46CDB57}" destId="{36426DFE-9721-4781-BBD6-27F09124012E}" srcOrd="0" destOrd="0" parTransId="{3CBAA6E7-BB44-4BC7-989C-FC962CD7C371}" sibTransId="{31A5894C-D12F-4722-8DDE-63D05FB21574}"/>
    <dgm:cxn modelId="{29268DB0-81CF-4A2D-97DE-19E9AF6604B6}" srcId="{A2E61E90-AC08-4D14-BFC1-1E9BB46CDB57}" destId="{DD9567CD-1493-4790-A107-A20D6DEA8451}" srcOrd="2" destOrd="0" parTransId="{9CC63E77-847E-4A61-B98B-279DC63E5309}" sibTransId="{35A4E38D-D18E-4D52-91FA-DF11D52AA0B2}"/>
    <dgm:cxn modelId="{A9F7F7C7-E58D-48AD-A773-7CEE6BE660B0}" type="presOf" srcId="{44D839EE-7A1E-42EB-BF08-B7D16BC5DB25}" destId="{7894855A-8DF9-4278-BC94-64539BA4220A}" srcOrd="0" destOrd="0" presId="urn:microsoft.com/office/officeart/2009/3/layout/StepUpProcess"/>
    <dgm:cxn modelId="{34A4DCEA-A1BB-488A-BD6F-934E5C03C339}" type="presOf" srcId="{55372066-E116-4BE3-8F06-B32E874B7A1F}" destId="{4908C4F4-EE6C-4E91-B085-398C51A0B6EB}" srcOrd="0" destOrd="0" presId="urn:microsoft.com/office/officeart/2009/3/layout/StepUpProcess"/>
    <dgm:cxn modelId="{EF03981E-2EAA-4B5A-AF27-4B07A7447874}" type="presParOf" srcId="{741B660C-C098-41AB-BCB0-B75E88890171}" destId="{B26AA389-194A-4504-9A89-A49D1D9EAF1E}" srcOrd="0" destOrd="0" presId="urn:microsoft.com/office/officeart/2009/3/layout/StepUpProcess"/>
    <dgm:cxn modelId="{C41677D6-067C-4FE8-ADA7-1055133F4872}" type="presParOf" srcId="{B26AA389-194A-4504-9A89-A49D1D9EAF1E}" destId="{59682DFA-F63B-4174-8E9C-342EF6B8D006}" srcOrd="0" destOrd="0" presId="urn:microsoft.com/office/officeart/2009/3/layout/StepUpProcess"/>
    <dgm:cxn modelId="{70F0F7A5-660E-4CC9-A189-C0494C5E2769}" type="presParOf" srcId="{B26AA389-194A-4504-9A89-A49D1D9EAF1E}" destId="{76489934-959B-49F6-A21E-823D0FAB552D}" srcOrd="1" destOrd="0" presId="urn:microsoft.com/office/officeart/2009/3/layout/StepUpProcess"/>
    <dgm:cxn modelId="{A4130945-0C68-471A-8357-3492FB04A7B7}" type="presParOf" srcId="{B26AA389-194A-4504-9A89-A49D1D9EAF1E}" destId="{E80D0F34-90C2-4F64-ABEB-A6DFF4FDC1BC}" srcOrd="2" destOrd="0" presId="urn:microsoft.com/office/officeart/2009/3/layout/StepUpProcess"/>
    <dgm:cxn modelId="{D3D5445C-F75B-45B9-B9CF-ED745E18EAD0}" type="presParOf" srcId="{741B660C-C098-41AB-BCB0-B75E88890171}" destId="{64487B59-F6AA-4F30-901E-3B37035446CD}" srcOrd="1" destOrd="0" presId="urn:microsoft.com/office/officeart/2009/3/layout/StepUpProcess"/>
    <dgm:cxn modelId="{3090BC47-EA74-4205-871B-7950299D8173}" type="presParOf" srcId="{64487B59-F6AA-4F30-901E-3B37035446CD}" destId="{7F286AC4-1CBB-4DC0-A883-7983D783C018}" srcOrd="0" destOrd="0" presId="urn:microsoft.com/office/officeart/2009/3/layout/StepUpProcess"/>
    <dgm:cxn modelId="{9CBFB374-E615-4782-BF51-EA8E9044DFB7}" type="presParOf" srcId="{741B660C-C098-41AB-BCB0-B75E88890171}" destId="{9B5C5C11-C8A6-4059-A6FF-162D4E4B1CBB}" srcOrd="2" destOrd="0" presId="urn:microsoft.com/office/officeart/2009/3/layout/StepUpProcess"/>
    <dgm:cxn modelId="{553C41C6-E530-4CC3-B872-948F3D732094}" type="presParOf" srcId="{9B5C5C11-C8A6-4059-A6FF-162D4E4B1CBB}" destId="{DECD28E2-282C-4690-80DF-05940D584BD1}" srcOrd="0" destOrd="0" presId="urn:microsoft.com/office/officeart/2009/3/layout/StepUpProcess"/>
    <dgm:cxn modelId="{73797571-BD0C-4BBF-B5B7-ADAA8E0120FB}" type="presParOf" srcId="{9B5C5C11-C8A6-4059-A6FF-162D4E4B1CBB}" destId="{7894855A-8DF9-4278-BC94-64539BA4220A}" srcOrd="1" destOrd="0" presId="urn:microsoft.com/office/officeart/2009/3/layout/StepUpProcess"/>
    <dgm:cxn modelId="{D585713A-AFC6-4C79-8A50-F2CA776A4F67}" type="presParOf" srcId="{9B5C5C11-C8A6-4059-A6FF-162D4E4B1CBB}" destId="{BF0902D7-8E19-49D9-8E80-61D164A99242}" srcOrd="2" destOrd="0" presId="urn:microsoft.com/office/officeart/2009/3/layout/StepUpProcess"/>
    <dgm:cxn modelId="{B9B9A09C-A60C-483D-955E-637B597AD83F}" type="presParOf" srcId="{741B660C-C098-41AB-BCB0-B75E88890171}" destId="{A78A3C9A-0456-4309-A239-535E835E66BB}" srcOrd="3" destOrd="0" presId="urn:microsoft.com/office/officeart/2009/3/layout/StepUpProcess"/>
    <dgm:cxn modelId="{D21B50EC-53AB-4096-A182-D902D108B766}" type="presParOf" srcId="{A78A3C9A-0456-4309-A239-535E835E66BB}" destId="{46CF103B-6C2A-4530-8457-913A5EFDD80D}" srcOrd="0" destOrd="0" presId="urn:microsoft.com/office/officeart/2009/3/layout/StepUpProcess"/>
    <dgm:cxn modelId="{641DB179-8963-4EFA-93E2-AAF22E7C62B2}" type="presParOf" srcId="{741B660C-C098-41AB-BCB0-B75E88890171}" destId="{62FDC934-7CD6-4792-A56A-6A272B2CE44C}" srcOrd="4" destOrd="0" presId="urn:microsoft.com/office/officeart/2009/3/layout/StepUpProcess"/>
    <dgm:cxn modelId="{24CBFC41-F96E-4F4D-8D22-717590B60357}" type="presParOf" srcId="{62FDC934-7CD6-4792-A56A-6A272B2CE44C}" destId="{522E93B1-8DC6-4861-9044-C7742D85CC05}" srcOrd="0" destOrd="0" presId="urn:microsoft.com/office/officeart/2009/3/layout/StepUpProcess"/>
    <dgm:cxn modelId="{27E1384B-3743-404E-9A2A-8995B13C9546}" type="presParOf" srcId="{62FDC934-7CD6-4792-A56A-6A272B2CE44C}" destId="{FD090C67-A6A4-451D-94B4-F5B1BD7CA561}" srcOrd="1" destOrd="0" presId="urn:microsoft.com/office/officeart/2009/3/layout/StepUpProcess"/>
    <dgm:cxn modelId="{1AD35569-8BDF-4505-8F02-67D901E76F64}" type="presParOf" srcId="{62FDC934-7CD6-4792-A56A-6A272B2CE44C}" destId="{B79E9AC3-83C8-4705-B965-E926B51049A4}" srcOrd="2" destOrd="0" presId="urn:microsoft.com/office/officeart/2009/3/layout/StepUpProcess"/>
    <dgm:cxn modelId="{B38D5AFC-8DE0-4A54-B4A6-53439916472E}" type="presParOf" srcId="{741B660C-C098-41AB-BCB0-B75E88890171}" destId="{6939623D-DFBB-41DE-A0E8-2E4DF4CBCF4E}" srcOrd="5" destOrd="0" presId="urn:microsoft.com/office/officeart/2009/3/layout/StepUpProcess"/>
    <dgm:cxn modelId="{0564A533-FE2D-4577-9347-3E057B2B2183}" type="presParOf" srcId="{6939623D-DFBB-41DE-A0E8-2E4DF4CBCF4E}" destId="{4ECF8FBD-E86B-45AF-9353-C334822518C3}" srcOrd="0" destOrd="0" presId="urn:microsoft.com/office/officeart/2009/3/layout/StepUpProcess"/>
    <dgm:cxn modelId="{1BE99E32-3F26-410A-B078-000CB3295A0B}" type="presParOf" srcId="{741B660C-C098-41AB-BCB0-B75E88890171}" destId="{0783D302-9977-45A0-90A8-85CCA693D922}" srcOrd="6" destOrd="0" presId="urn:microsoft.com/office/officeart/2009/3/layout/StepUpProcess"/>
    <dgm:cxn modelId="{2035F0BA-4100-43A9-BE31-D1D59C3CD5B2}" type="presParOf" srcId="{0783D302-9977-45A0-90A8-85CCA693D922}" destId="{5414A51F-0362-4147-A46C-50477C286D29}" srcOrd="0" destOrd="0" presId="urn:microsoft.com/office/officeart/2009/3/layout/StepUpProcess"/>
    <dgm:cxn modelId="{538FB7F3-5813-424C-AEC1-46D25FC389AD}" type="presParOf" srcId="{0783D302-9977-45A0-90A8-85CCA693D922}" destId="{88CE9F91-B271-4E46-9E21-1344D8762E3A}" srcOrd="1" destOrd="0" presId="urn:microsoft.com/office/officeart/2009/3/layout/StepUpProcess"/>
    <dgm:cxn modelId="{8D283960-F6CD-457F-BA1A-B5ADC45DE388}" type="presParOf" srcId="{0783D302-9977-45A0-90A8-85CCA693D922}" destId="{B4E616D9-B0E1-4501-B4C1-8123D87E8860}" srcOrd="2" destOrd="0" presId="urn:microsoft.com/office/officeart/2009/3/layout/StepUpProcess"/>
    <dgm:cxn modelId="{424755CA-F82C-4C51-A2D2-A6C38EB4A05D}" type="presParOf" srcId="{741B660C-C098-41AB-BCB0-B75E88890171}" destId="{9B147936-DA30-4866-AFFB-A7F0E9588110}" srcOrd="7" destOrd="0" presId="urn:microsoft.com/office/officeart/2009/3/layout/StepUpProcess"/>
    <dgm:cxn modelId="{B6B268C7-BF35-49C7-84B9-950B42ADF9AF}" type="presParOf" srcId="{9B147936-DA30-4866-AFFB-A7F0E9588110}" destId="{951EDBDA-307C-4E66-9AB7-708393CBAB42}" srcOrd="0" destOrd="0" presId="urn:microsoft.com/office/officeart/2009/3/layout/StepUpProcess"/>
    <dgm:cxn modelId="{624292D2-68BA-4E09-8D03-39A4A4FEEE60}" type="presParOf" srcId="{741B660C-C098-41AB-BCB0-B75E88890171}" destId="{AA32D53C-DF77-45CD-A622-F500A780E97E}" srcOrd="8" destOrd="0" presId="urn:microsoft.com/office/officeart/2009/3/layout/StepUpProcess"/>
    <dgm:cxn modelId="{118DE098-9132-42E7-B4D1-3A9F0DAEAB63}" type="presParOf" srcId="{AA32D53C-DF77-45CD-A622-F500A780E97E}" destId="{5BD952D2-9956-4D2A-84EA-C4B1D8EC8460}" srcOrd="0" destOrd="0" presId="urn:microsoft.com/office/officeart/2009/3/layout/StepUpProcess"/>
    <dgm:cxn modelId="{5045F8F1-DEF0-4B0F-8EAB-5BF46D445CFF}" type="presParOf" srcId="{AA32D53C-DF77-45CD-A622-F500A780E97E}" destId="{4908C4F4-EE6C-4E91-B085-398C51A0B6EB}" srcOrd="1" destOrd="0" presId="urn:microsoft.com/office/officeart/2009/3/layout/StepUpProcess"/>
  </dgm:cxnLst>
  <dgm:bg/>
  <dgm:whole>
    <a:ln>
      <a:prstDash val="dash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BB20FB-73AF-4D05-9346-49E5A0F0E517}" type="doc">
      <dgm:prSet loTypeId="urn:microsoft.com/office/officeart/2005/8/layout/vList6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762527-80F0-438F-874D-157B32B545BE}">
      <dgm:prSet phldrT="[Текст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детям из семей, имеющих право на получение государственной адресной социальной помощи;</a:t>
          </a:r>
        </a:p>
        <a:p>
          <a:pPr marL="0" lvl="0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dirty="0"/>
        </a:p>
      </dgm:t>
    </dgm:pt>
    <dgm:pt modelId="{7B07FE0E-C6D0-4101-92F1-F6160581C6C9}" type="parTrans" cxnId="{FE7C3AEB-0DC1-4DD9-B274-A7A64F601258}">
      <dgm:prSet/>
      <dgm:spPr/>
      <dgm:t>
        <a:bodyPr/>
        <a:lstStyle/>
        <a:p>
          <a:endParaRPr lang="ru-RU"/>
        </a:p>
      </dgm:t>
    </dgm:pt>
    <dgm:pt modelId="{A998512C-7647-4065-9BBB-0BF99BCE82F7}" type="sibTrans" cxnId="{FE7C3AEB-0DC1-4DD9-B274-A7A64F601258}">
      <dgm:prSet/>
      <dgm:spPr/>
      <dgm:t>
        <a:bodyPr/>
        <a:lstStyle/>
        <a:p>
          <a:endParaRPr lang="ru-RU"/>
        </a:p>
      </dgm:t>
    </dgm:pt>
    <dgm:pt modelId="{9762E04E-55CF-4216-997E-5C5A5C023047}">
      <dgm:prSet phldrT="[Текст]" custT="1"/>
      <dgm:spPr>
        <a:ln>
          <a:solidFill>
            <a:schemeClr val="bg1">
              <a:lumMod val="50000"/>
              <a:alpha val="90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50800" h="50800" prst="relaxedInset"/>
        </a:sp3d>
      </dgm:spPr>
      <dgm:t>
        <a:bodyPr/>
        <a:lstStyle/>
        <a:p>
          <a:pPr>
            <a:buNone/>
          </a:pPr>
          <a:r>
            <a:rPr lang="ru-RU" sz="1600" dirty="0"/>
            <a:t>   4. О принадлежности </a:t>
          </a:r>
          <a:r>
            <a:rPr lang="ru-RU" sz="1600" dirty="0" err="1"/>
            <a:t>услугополучателя</a:t>
          </a:r>
          <a:r>
            <a:rPr lang="ru-RU" sz="1600" dirty="0"/>
            <a:t> (семьи) к получателям государственной адресной социальной помощи </a:t>
          </a:r>
        </a:p>
      </dgm:t>
    </dgm:pt>
    <dgm:pt modelId="{F41AC861-CEFB-473D-BB66-0CD45D4EB545}" type="parTrans" cxnId="{41AA44EE-583C-40D8-B061-6C3C819D0C26}">
      <dgm:prSet/>
      <dgm:spPr/>
      <dgm:t>
        <a:bodyPr/>
        <a:lstStyle/>
        <a:p>
          <a:endParaRPr lang="ru-RU"/>
        </a:p>
      </dgm:t>
    </dgm:pt>
    <dgm:pt modelId="{AE47E9B8-D041-44CE-B0D0-9D15151C2F64}" type="sibTrans" cxnId="{41AA44EE-583C-40D8-B061-6C3C819D0C26}">
      <dgm:prSet/>
      <dgm:spPr/>
      <dgm:t>
        <a:bodyPr/>
        <a:lstStyle/>
        <a:p>
          <a:endParaRPr lang="ru-RU"/>
        </a:p>
      </dgm:t>
    </dgm:pt>
    <dgm:pt modelId="{36402BE4-6598-4F15-A8AF-9BCACC18D644}">
      <dgm:prSet/>
      <dgm:spPr/>
      <dgm:t>
        <a:bodyPr/>
        <a:lstStyle/>
        <a:p>
          <a:endParaRPr lang="ru-RU" dirty="0"/>
        </a:p>
      </dgm:t>
    </dgm:pt>
    <dgm:pt modelId="{42BB5BF9-49C8-4DA9-AF46-E5F72E17D9A9}" type="parTrans" cxnId="{ED4C15E0-493F-43AC-8D9E-E41383BBC1B5}">
      <dgm:prSet/>
      <dgm:spPr/>
      <dgm:t>
        <a:bodyPr/>
        <a:lstStyle/>
        <a:p>
          <a:endParaRPr lang="ru-RU"/>
        </a:p>
      </dgm:t>
    </dgm:pt>
    <dgm:pt modelId="{E66DB6A1-4D07-40F3-BD63-B0B7C68BEF32}" type="sibTrans" cxnId="{ED4C15E0-493F-43AC-8D9E-E41383BBC1B5}">
      <dgm:prSet/>
      <dgm:spPr/>
      <dgm:t>
        <a:bodyPr/>
        <a:lstStyle/>
        <a:p>
          <a:endParaRPr lang="ru-RU"/>
        </a:p>
      </dgm:t>
    </dgm:pt>
    <dgm:pt modelId="{6697EC3B-0C37-40A5-93E2-12EB8EA2A148}">
      <dgm:prSet/>
      <dgm:spPr>
        <a:ln>
          <a:solidFill>
            <a:schemeClr val="tx1">
              <a:lumMod val="50000"/>
              <a:lumOff val="50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22C83A65-9D12-47D4-BCA8-E21C29BC3C5F}" type="parTrans" cxnId="{C6C78C49-6F46-4D9D-A8FB-C0ECE125454C}">
      <dgm:prSet/>
      <dgm:spPr/>
      <dgm:t>
        <a:bodyPr/>
        <a:lstStyle/>
        <a:p>
          <a:endParaRPr lang="ru-RU"/>
        </a:p>
      </dgm:t>
    </dgm:pt>
    <dgm:pt modelId="{B69D9C91-7CAB-49F3-9D27-F2E5D6AB50CA}" type="sibTrans" cxnId="{C6C78C49-6F46-4D9D-A8FB-C0ECE125454C}">
      <dgm:prSet/>
      <dgm:spPr/>
      <dgm:t>
        <a:bodyPr/>
        <a:lstStyle/>
        <a:p>
          <a:endParaRPr lang="ru-RU"/>
        </a:p>
      </dgm:t>
    </dgm:pt>
    <dgm:pt modelId="{A3F83966-FCC4-40EE-9076-2A7FC150F3F8}">
      <dgm:prSet/>
      <dgm:spPr/>
      <dgm:t>
        <a:bodyPr/>
        <a:lstStyle/>
        <a:p>
          <a:endParaRPr lang="ru-RU"/>
        </a:p>
      </dgm:t>
    </dgm:pt>
    <dgm:pt modelId="{F27A0510-578A-4217-A3AD-4A9EAD2F536D}" type="parTrans" cxnId="{133494A5-60A4-4C5C-88C5-E453FCE76103}">
      <dgm:prSet/>
      <dgm:spPr/>
      <dgm:t>
        <a:bodyPr/>
        <a:lstStyle/>
        <a:p>
          <a:endParaRPr lang="ru-RU"/>
        </a:p>
      </dgm:t>
    </dgm:pt>
    <dgm:pt modelId="{C964D128-6513-4ECC-A0C4-FF469BB0F1A0}" type="sibTrans" cxnId="{133494A5-60A4-4C5C-88C5-E453FCE76103}">
      <dgm:prSet/>
      <dgm:spPr/>
      <dgm:t>
        <a:bodyPr/>
        <a:lstStyle/>
        <a:p>
          <a:endParaRPr lang="ru-RU"/>
        </a:p>
      </dgm:t>
    </dgm:pt>
    <dgm:pt modelId="{1CA5CA4A-EC80-4A99-9701-1315B8C5B2B3}">
      <dgm:prSet custT="1"/>
      <dgm:spPr/>
      <dgm:t>
        <a:bodyPr/>
        <a:lstStyle/>
        <a:p>
          <a:pPr algn="ctr"/>
          <a:r>
            <a: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детям из семей, не получающих государственную адресную социальную помощь, в которых среднедушевой доход ниже величины прожиточного минимума;</a:t>
          </a:r>
        </a:p>
      </dgm:t>
    </dgm:pt>
    <dgm:pt modelId="{408AC9F8-3767-4C26-9E45-EA197C49FD80}" type="sibTrans" cxnId="{9B24B3F4-8FD1-4C3F-A067-D11A4BCEC473}">
      <dgm:prSet/>
      <dgm:spPr/>
      <dgm:t>
        <a:bodyPr/>
        <a:lstStyle/>
        <a:p>
          <a:endParaRPr lang="ru-RU"/>
        </a:p>
      </dgm:t>
    </dgm:pt>
    <dgm:pt modelId="{07A14474-A9D9-4AAD-81CA-FD6977F7036C}" type="parTrans" cxnId="{9B24B3F4-8FD1-4C3F-A067-D11A4BCEC473}">
      <dgm:prSet/>
      <dgm:spPr/>
      <dgm:t>
        <a:bodyPr/>
        <a:lstStyle/>
        <a:p>
          <a:endParaRPr lang="ru-RU"/>
        </a:p>
      </dgm:t>
    </dgm:pt>
    <dgm:pt modelId="{2AB7BA1E-6866-49E6-A282-FA94B38CACD2}">
      <dgm:prSet phldrT="[Текст]" custT="1"/>
      <dgm:spPr/>
      <dgm:t>
        <a:bodyPr/>
        <a:lstStyle/>
        <a:p>
          <a:r>
            <a: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детям-сиротам и детям, оставшимся без попечения родителей, проживающим в семьях;</a:t>
          </a:r>
        </a:p>
      </dgm:t>
    </dgm:pt>
    <dgm:pt modelId="{BED21FAF-5E84-4D1C-B32A-49DAFF2E45AA}" type="sibTrans" cxnId="{875C0729-E958-4CC0-A9B6-D73BF55CF758}">
      <dgm:prSet/>
      <dgm:spPr/>
      <dgm:t>
        <a:bodyPr/>
        <a:lstStyle/>
        <a:p>
          <a:endParaRPr lang="ru-RU"/>
        </a:p>
      </dgm:t>
    </dgm:pt>
    <dgm:pt modelId="{B0037C05-3B40-4C0D-A386-F534C9704135}" type="parTrans" cxnId="{875C0729-E958-4CC0-A9B6-D73BF55CF758}">
      <dgm:prSet/>
      <dgm:spPr/>
      <dgm:t>
        <a:bodyPr/>
        <a:lstStyle/>
        <a:p>
          <a:endParaRPr lang="ru-RU"/>
        </a:p>
      </dgm:t>
    </dgm:pt>
    <dgm:pt modelId="{0097A16B-9C9F-4ABF-9050-3C4171C56867}">
      <dgm:prSet phldrT="[Текст]" custT="1"/>
      <dgm:spPr>
        <a:scene3d>
          <a:camera prst="orthographicFront"/>
          <a:lightRig rig="flat" dir="t"/>
        </a:scene3d>
        <a:sp3d z="-190500" extrusionH="12700" prstMaterial="plastic">
          <a:bevelT w="50800" h="50800" prst="relaxedInset"/>
        </a:sp3d>
      </dgm:spPr>
      <dgm:t>
        <a:bodyPr/>
        <a:lstStyle/>
        <a:p>
          <a:pPr>
            <a:buNone/>
          </a:pPr>
          <a:r>
            <a:rPr lang="ru-RU" sz="1600" dirty="0"/>
            <a:t>     4. Решение коллегиального органа на основании обследования материально-бытового положения семьи.</a:t>
          </a:r>
        </a:p>
      </dgm:t>
    </dgm:pt>
    <dgm:pt modelId="{7081DDC8-F8A4-4E3A-8072-F4EDF4CDC7B7}" type="sibTrans" cxnId="{5BAC8A25-213C-46A3-8807-E2E5F5003E33}">
      <dgm:prSet/>
      <dgm:spPr/>
      <dgm:t>
        <a:bodyPr/>
        <a:lstStyle/>
        <a:p>
          <a:endParaRPr lang="ru-RU"/>
        </a:p>
      </dgm:t>
    </dgm:pt>
    <dgm:pt modelId="{ED5FBB69-91CE-4942-82E4-BCE4C89A918B}" type="parTrans" cxnId="{5BAC8A25-213C-46A3-8807-E2E5F5003E33}">
      <dgm:prSet/>
      <dgm:spPr/>
      <dgm:t>
        <a:bodyPr/>
        <a:lstStyle/>
        <a:p>
          <a:endParaRPr lang="ru-RU"/>
        </a:p>
      </dgm:t>
    </dgm:pt>
    <dgm:pt modelId="{0BB7AB19-DE37-419E-BBEB-6127D8D21F71}" type="pres">
      <dgm:prSet presAssocID="{6CBB20FB-73AF-4D05-9346-49E5A0F0E517}" presName="Name0" presStyleCnt="0">
        <dgm:presLayoutVars>
          <dgm:dir/>
          <dgm:animLvl val="lvl"/>
          <dgm:resizeHandles/>
        </dgm:presLayoutVars>
      </dgm:prSet>
      <dgm:spPr/>
    </dgm:pt>
    <dgm:pt modelId="{A71D22CC-C8D0-4CCC-903C-60F6E7626E49}" type="pres">
      <dgm:prSet presAssocID="{E1762527-80F0-438F-874D-157B32B545BE}" presName="linNode" presStyleCnt="0"/>
      <dgm:spPr/>
    </dgm:pt>
    <dgm:pt modelId="{1F57FE03-DEFE-4033-8C11-2CC207A3E2B7}" type="pres">
      <dgm:prSet presAssocID="{E1762527-80F0-438F-874D-157B32B545BE}" presName="parentShp" presStyleLbl="node1" presStyleIdx="0" presStyleCnt="5" custScaleX="97174" custScaleY="162413" custLinFactNeighborX="-612" custLinFactNeighborY="-46721">
        <dgm:presLayoutVars>
          <dgm:bulletEnabled val="1"/>
        </dgm:presLayoutVars>
      </dgm:prSet>
      <dgm:spPr/>
    </dgm:pt>
    <dgm:pt modelId="{C0A5B2F4-DFE6-47D4-AA3D-13152A501960}" type="pres">
      <dgm:prSet presAssocID="{E1762527-80F0-438F-874D-157B32B545BE}" presName="childShp" presStyleLbl="bgAccFollowNode1" presStyleIdx="0" presStyleCnt="5" custScaleY="143722" custLinFactNeighborX="-622" custLinFactNeighborY="16840">
        <dgm:presLayoutVars>
          <dgm:bulletEnabled val="1"/>
        </dgm:presLayoutVars>
      </dgm:prSet>
      <dgm:spPr/>
    </dgm:pt>
    <dgm:pt modelId="{24BF40C4-938A-44FA-964F-AF6EB36726CE}" type="pres">
      <dgm:prSet presAssocID="{A998512C-7647-4065-9BBB-0BF99BCE82F7}" presName="spacing" presStyleCnt="0"/>
      <dgm:spPr/>
    </dgm:pt>
    <dgm:pt modelId="{A135B442-8CD2-4084-9945-16405DE1C1F4}" type="pres">
      <dgm:prSet presAssocID="{36402BE4-6598-4F15-A8AF-9BCACC18D644}" presName="linNode" presStyleCnt="0"/>
      <dgm:spPr/>
    </dgm:pt>
    <dgm:pt modelId="{6972453C-DF98-4F5F-8C4C-52428370368E}" type="pres">
      <dgm:prSet presAssocID="{36402BE4-6598-4F15-A8AF-9BCACC18D644}" presName="parentShp" presStyleLbl="node1" presStyleIdx="1" presStyleCnt="5" custScaleX="103281" custScaleY="176867" custLinFactY="100000" custLinFactNeighborX="-24" custLinFactNeighborY="112861">
        <dgm:presLayoutVars>
          <dgm:bulletEnabled val="1"/>
        </dgm:presLayoutVars>
      </dgm:prSet>
      <dgm:spPr/>
    </dgm:pt>
    <dgm:pt modelId="{7C1E1292-529D-4943-AF1E-E7F72B9DB0F0}" type="pres">
      <dgm:prSet presAssocID="{36402BE4-6598-4F15-A8AF-9BCACC18D644}" presName="childShp" presStyleLbl="bgAccFollowNode1" presStyleIdx="1" presStyleCnt="5" custScaleX="105424" custScaleY="184941" custLinFactNeighborX="320" custLinFactNeighborY="13100">
        <dgm:presLayoutVars>
          <dgm:bulletEnabled val="1"/>
        </dgm:presLayoutVars>
      </dgm:prSet>
      <dgm:spPr/>
    </dgm:pt>
    <dgm:pt modelId="{E9A2E52C-1A23-4FA7-9C58-EC9FA16DF451}" type="pres">
      <dgm:prSet presAssocID="{E66DB6A1-4D07-40F3-BD63-B0B7C68BEF32}" presName="spacing" presStyleCnt="0"/>
      <dgm:spPr/>
    </dgm:pt>
    <dgm:pt modelId="{137E3C7D-416A-41E8-A1B1-CBA64DD66F6A}" type="pres">
      <dgm:prSet presAssocID="{A3F83966-FCC4-40EE-9076-2A7FC150F3F8}" presName="linNode" presStyleCnt="0"/>
      <dgm:spPr/>
    </dgm:pt>
    <dgm:pt modelId="{56DA2C28-161A-4CC3-A6A8-C5082DF91081}" type="pres">
      <dgm:prSet presAssocID="{A3F83966-FCC4-40EE-9076-2A7FC150F3F8}" presName="parentShp" presStyleLbl="node1" presStyleIdx="2" presStyleCnt="5" custScaleX="101917" custScaleY="234993" custLinFactY="169624" custLinFactNeighborX="-477" custLinFactNeighborY="200000">
        <dgm:presLayoutVars>
          <dgm:bulletEnabled val="1"/>
        </dgm:presLayoutVars>
      </dgm:prSet>
      <dgm:spPr/>
    </dgm:pt>
    <dgm:pt modelId="{B653D76F-C081-48EF-9114-BD8ADCE8118C}" type="pres">
      <dgm:prSet presAssocID="{A3F83966-FCC4-40EE-9076-2A7FC150F3F8}" presName="childShp" presStyleLbl="bgAccFollowNode1" presStyleIdx="2" presStyleCnt="5" custScaleX="104201" custLinFactY="70660" custLinFactNeighborX="254" custLinFactNeighborY="100000">
        <dgm:presLayoutVars>
          <dgm:bulletEnabled val="1"/>
        </dgm:presLayoutVars>
      </dgm:prSet>
      <dgm:spPr>
        <a:ln>
          <a:solidFill>
            <a:schemeClr val="tx1">
              <a:lumMod val="50000"/>
              <a:lumOff val="50000"/>
              <a:alpha val="90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50800" h="50800" prst="relaxedInset"/>
        </a:sp3d>
      </dgm:spPr>
    </dgm:pt>
    <dgm:pt modelId="{3785276A-9D87-466D-9371-A2A62725E381}" type="pres">
      <dgm:prSet presAssocID="{C964D128-6513-4ECC-A0C4-FF469BB0F1A0}" presName="spacing" presStyleCnt="0"/>
      <dgm:spPr/>
    </dgm:pt>
    <dgm:pt modelId="{15842581-1B41-4617-999A-E6F42CD2C01A}" type="pres">
      <dgm:prSet presAssocID="{1CA5CA4A-EC80-4A99-9701-1315B8C5B2B3}" presName="linNode" presStyleCnt="0"/>
      <dgm:spPr/>
    </dgm:pt>
    <dgm:pt modelId="{053159CD-E4F5-45D1-8366-B23B39EDBFD2}" type="pres">
      <dgm:prSet presAssocID="{1CA5CA4A-EC80-4A99-9701-1315B8C5B2B3}" presName="parentShp" presStyleLbl="node1" presStyleIdx="3" presStyleCnt="5" custScaleX="97507" custScaleY="195684" custLinFactY="-200000" custLinFactNeighborX="-209" custLinFactNeighborY="-237602">
        <dgm:presLayoutVars>
          <dgm:bulletEnabled val="1"/>
        </dgm:presLayoutVars>
      </dgm:prSet>
      <dgm:spPr/>
    </dgm:pt>
    <dgm:pt modelId="{8EF21B2F-B113-41DF-8F2D-17819128C9C2}" type="pres">
      <dgm:prSet presAssocID="{1CA5CA4A-EC80-4A99-9701-1315B8C5B2B3}" presName="childShp" presStyleLbl="bgAccFollowNode1" presStyleIdx="3" presStyleCnt="5" custScaleX="101012" custLinFactY="-100000" custLinFactNeighborX="805" custLinFactNeighborY="-109039">
        <dgm:presLayoutVars>
          <dgm:bulletEnabled val="1"/>
        </dgm:presLayoutVars>
      </dgm:prSet>
      <dgm:spPr>
        <a:ln>
          <a:solidFill>
            <a:schemeClr val="tx1">
              <a:lumMod val="50000"/>
              <a:lumOff val="50000"/>
              <a:alpha val="90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50800" h="50800" prst="relaxedInset"/>
        </a:sp3d>
      </dgm:spPr>
    </dgm:pt>
    <dgm:pt modelId="{9A4B11FE-150B-4AAD-A7CE-35AF3EC6FB6A}" type="pres">
      <dgm:prSet presAssocID="{408AC9F8-3767-4C26-9E45-EA197C49FD80}" presName="spacing" presStyleCnt="0"/>
      <dgm:spPr/>
    </dgm:pt>
    <dgm:pt modelId="{20B2D342-CF83-4662-90D2-76E5FD215B98}" type="pres">
      <dgm:prSet presAssocID="{2AB7BA1E-6866-49E6-A282-FA94B38CACD2}" presName="linNode" presStyleCnt="0"/>
      <dgm:spPr/>
    </dgm:pt>
    <dgm:pt modelId="{FDD166DA-DB36-4A38-ACE6-ADE9562E2304}" type="pres">
      <dgm:prSet presAssocID="{2AB7BA1E-6866-49E6-A282-FA94B38CACD2}" presName="parentShp" presStyleLbl="node1" presStyleIdx="4" presStyleCnt="5" custScaleX="101243" custScaleY="152954" custLinFactY="-100000" custLinFactNeighborX="-318" custLinFactNeighborY="-173053">
        <dgm:presLayoutVars>
          <dgm:bulletEnabled val="1"/>
        </dgm:presLayoutVars>
      </dgm:prSet>
      <dgm:spPr/>
    </dgm:pt>
    <dgm:pt modelId="{BD84E369-A528-41AC-8FA1-51D723F78E83}" type="pres">
      <dgm:prSet presAssocID="{2AB7BA1E-6866-49E6-A282-FA94B38CACD2}" presName="childShp" presStyleLbl="bgAccFollowNode1" presStyleIdx="4" presStyleCnt="5" custScaleX="103919" custScaleY="230425" custLinFactNeighborX="283" custLinFactNeighborY="-66373">
        <dgm:presLayoutVars>
          <dgm:bulletEnabled val="1"/>
        </dgm:presLayoutVars>
      </dgm:prSet>
      <dgm:spPr/>
    </dgm:pt>
  </dgm:ptLst>
  <dgm:cxnLst>
    <dgm:cxn modelId="{DE7B7E00-0925-4E57-A823-796646072104}" type="presOf" srcId="{1CA5CA4A-EC80-4A99-9701-1315B8C5B2B3}" destId="{053159CD-E4F5-45D1-8366-B23B39EDBFD2}" srcOrd="0" destOrd="0" presId="urn:microsoft.com/office/officeart/2005/8/layout/vList6"/>
    <dgm:cxn modelId="{AECB3620-A113-44F7-B4A5-90D57980B93C}" type="presOf" srcId="{E1762527-80F0-438F-874D-157B32B545BE}" destId="{1F57FE03-DEFE-4033-8C11-2CC207A3E2B7}" srcOrd="0" destOrd="0" presId="urn:microsoft.com/office/officeart/2005/8/layout/vList6"/>
    <dgm:cxn modelId="{5BAC8A25-213C-46A3-8807-E2E5F5003E33}" srcId="{2AB7BA1E-6866-49E6-A282-FA94B38CACD2}" destId="{0097A16B-9C9F-4ABF-9050-3C4171C56867}" srcOrd="0" destOrd="0" parTransId="{ED5FBB69-91CE-4942-82E4-BCE4C89A918B}" sibTransId="{7081DDC8-F8A4-4E3A-8072-F4EDF4CDC7B7}"/>
    <dgm:cxn modelId="{875C0729-E958-4CC0-A9B6-D73BF55CF758}" srcId="{6CBB20FB-73AF-4D05-9346-49E5A0F0E517}" destId="{2AB7BA1E-6866-49E6-A282-FA94B38CACD2}" srcOrd="4" destOrd="0" parTransId="{B0037C05-3B40-4C0D-A386-F534C9704135}" sibTransId="{BED21FAF-5E84-4D1C-B32A-49DAFF2E45AA}"/>
    <dgm:cxn modelId="{559A1737-0229-424B-A6DD-4CA1056AF313}" type="presOf" srcId="{2AB7BA1E-6866-49E6-A282-FA94B38CACD2}" destId="{FDD166DA-DB36-4A38-ACE6-ADE9562E2304}" srcOrd="0" destOrd="0" presId="urn:microsoft.com/office/officeart/2005/8/layout/vList6"/>
    <dgm:cxn modelId="{C6C78C49-6F46-4D9D-A8FB-C0ECE125454C}" srcId="{36402BE4-6598-4F15-A8AF-9BCACC18D644}" destId="{6697EC3B-0C37-40A5-93E2-12EB8EA2A148}" srcOrd="0" destOrd="0" parTransId="{22C83A65-9D12-47D4-BCA8-E21C29BC3C5F}" sibTransId="{B69D9C91-7CAB-49F3-9D27-F2E5D6AB50CA}"/>
    <dgm:cxn modelId="{0B997B79-AE16-46D2-B821-C64161395EC6}" type="presOf" srcId="{0097A16B-9C9F-4ABF-9050-3C4171C56867}" destId="{BD84E369-A528-41AC-8FA1-51D723F78E83}" srcOrd="0" destOrd="0" presId="urn:microsoft.com/office/officeart/2005/8/layout/vList6"/>
    <dgm:cxn modelId="{ACE29283-BC80-4B28-A27E-B0783852EEF7}" type="presOf" srcId="{6697EC3B-0C37-40A5-93E2-12EB8EA2A148}" destId="{7C1E1292-529D-4943-AF1E-E7F72B9DB0F0}" srcOrd="0" destOrd="0" presId="urn:microsoft.com/office/officeart/2005/8/layout/vList6"/>
    <dgm:cxn modelId="{133494A5-60A4-4C5C-88C5-E453FCE76103}" srcId="{6CBB20FB-73AF-4D05-9346-49E5A0F0E517}" destId="{A3F83966-FCC4-40EE-9076-2A7FC150F3F8}" srcOrd="2" destOrd="0" parTransId="{F27A0510-578A-4217-A3AD-4A9EAD2F536D}" sibTransId="{C964D128-6513-4ECC-A0C4-FF469BB0F1A0}"/>
    <dgm:cxn modelId="{B22DB7A6-3D5B-4431-884C-621B56B872BB}" type="presOf" srcId="{9762E04E-55CF-4216-997E-5C5A5C023047}" destId="{C0A5B2F4-DFE6-47D4-AA3D-13152A501960}" srcOrd="0" destOrd="0" presId="urn:microsoft.com/office/officeart/2005/8/layout/vList6"/>
    <dgm:cxn modelId="{DFC28DBF-926C-41C9-85A0-8FF4BA20B012}" type="presOf" srcId="{36402BE4-6598-4F15-A8AF-9BCACC18D644}" destId="{6972453C-DF98-4F5F-8C4C-52428370368E}" srcOrd="0" destOrd="0" presId="urn:microsoft.com/office/officeart/2005/8/layout/vList6"/>
    <dgm:cxn modelId="{ED4C15E0-493F-43AC-8D9E-E41383BBC1B5}" srcId="{6CBB20FB-73AF-4D05-9346-49E5A0F0E517}" destId="{36402BE4-6598-4F15-A8AF-9BCACC18D644}" srcOrd="1" destOrd="0" parTransId="{42BB5BF9-49C8-4DA9-AF46-E5F72E17D9A9}" sibTransId="{E66DB6A1-4D07-40F3-BD63-B0B7C68BEF32}"/>
    <dgm:cxn modelId="{6BF7ACE3-B187-4D7C-9359-70D9A723E1D2}" type="presOf" srcId="{6CBB20FB-73AF-4D05-9346-49E5A0F0E517}" destId="{0BB7AB19-DE37-419E-BBEB-6127D8D21F71}" srcOrd="0" destOrd="0" presId="urn:microsoft.com/office/officeart/2005/8/layout/vList6"/>
    <dgm:cxn modelId="{FE7C3AEB-0DC1-4DD9-B274-A7A64F601258}" srcId="{6CBB20FB-73AF-4D05-9346-49E5A0F0E517}" destId="{E1762527-80F0-438F-874D-157B32B545BE}" srcOrd="0" destOrd="0" parTransId="{7B07FE0E-C6D0-4101-92F1-F6160581C6C9}" sibTransId="{A998512C-7647-4065-9BBB-0BF99BCE82F7}"/>
    <dgm:cxn modelId="{41AA44EE-583C-40D8-B061-6C3C819D0C26}" srcId="{E1762527-80F0-438F-874D-157B32B545BE}" destId="{9762E04E-55CF-4216-997E-5C5A5C023047}" srcOrd="0" destOrd="0" parTransId="{F41AC861-CEFB-473D-BB66-0CD45D4EB545}" sibTransId="{AE47E9B8-D041-44CE-B0D0-9D15151C2F64}"/>
    <dgm:cxn modelId="{9B24B3F4-8FD1-4C3F-A067-D11A4BCEC473}" srcId="{6CBB20FB-73AF-4D05-9346-49E5A0F0E517}" destId="{1CA5CA4A-EC80-4A99-9701-1315B8C5B2B3}" srcOrd="3" destOrd="0" parTransId="{07A14474-A9D9-4AAD-81CA-FD6977F7036C}" sibTransId="{408AC9F8-3767-4C26-9E45-EA197C49FD80}"/>
    <dgm:cxn modelId="{837C27FA-F83A-4DD7-880A-B9207E2F5F32}" type="presOf" srcId="{A3F83966-FCC4-40EE-9076-2A7FC150F3F8}" destId="{56DA2C28-161A-4CC3-A6A8-C5082DF91081}" srcOrd="0" destOrd="0" presId="urn:microsoft.com/office/officeart/2005/8/layout/vList6"/>
    <dgm:cxn modelId="{1F489EC8-1611-499B-9AEA-1764F50F456E}" type="presParOf" srcId="{0BB7AB19-DE37-419E-BBEB-6127D8D21F71}" destId="{A71D22CC-C8D0-4CCC-903C-60F6E7626E49}" srcOrd="0" destOrd="0" presId="urn:microsoft.com/office/officeart/2005/8/layout/vList6"/>
    <dgm:cxn modelId="{A6D08BAC-576D-4CB2-B7A7-11F9581868E3}" type="presParOf" srcId="{A71D22CC-C8D0-4CCC-903C-60F6E7626E49}" destId="{1F57FE03-DEFE-4033-8C11-2CC207A3E2B7}" srcOrd="0" destOrd="0" presId="urn:microsoft.com/office/officeart/2005/8/layout/vList6"/>
    <dgm:cxn modelId="{B02EB86E-7C1F-43E1-A746-6C3F8BD263A8}" type="presParOf" srcId="{A71D22CC-C8D0-4CCC-903C-60F6E7626E49}" destId="{C0A5B2F4-DFE6-47D4-AA3D-13152A501960}" srcOrd="1" destOrd="0" presId="urn:microsoft.com/office/officeart/2005/8/layout/vList6"/>
    <dgm:cxn modelId="{FDEC6E26-E685-4284-824E-9314ACA15F37}" type="presParOf" srcId="{0BB7AB19-DE37-419E-BBEB-6127D8D21F71}" destId="{24BF40C4-938A-44FA-964F-AF6EB36726CE}" srcOrd="1" destOrd="0" presId="urn:microsoft.com/office/officeart/2005/8/layout/vList6"/>
    <dgm:cxn modelId="{3CE92140-ABEA-40A8-B404-315EA00ADF90}" type="presParOf" srcId="{0BB7AB19-DE37-419E-BBEB-6127D8D21F71}" destId="{A135B442-8CD2-4084-9945-16405DE1C1F4}" srcOrd="2" destOrd="0" presId="urn:microsoft.com/office/officeart/2005/8/layout/vList6"/>
    <dgm:cxn modelId="{42C2680F-911C-4A2F-8EF7-998C41D75670}" type="presParOf" srcId="{A135B442-8CD2-4084-9945-16405DE1C1F4}" destId="{6972453C-DF98-4F5F-8C4C-52428370368E}" srcOrd="0" destOrd="0" presId="urn:microsoft.com/office/officeart/2005/8/layout/vList6"/>
    <dgm:cxn modelId="{93090B80-4A53-4954-ADDC-D1BE9793AB26}" type="presParOf" srcId="{A135B442-8CD2-4084-9945-16405DE1C1F4}" destId="{7C1E1292-529D-4943-AF1E-E7F72B9DB0F0}" srcOrd="1" destOrd="0" presId="urn:microsoft.com/office/officeart/2005/8/layout/vList6"/>
    <dgm:cxn modelId="{361ECB54-C4B5-440C-B8AB-1EBBA188AE3E}" type="presParOf" srcId="{0BB7AB19-DE37-419E-BBEB-6127D8D21F71}" destId="{E9A2E52C-1A23-4FA7-9C58-EC9FA16DF451}" srcOrd="3" destOrd="0" presId="urn:microsoft.com/office/officeart/2005/8/layout/vList6"/>
    <dgm:cxn modelId="{E36A35E1-E5BC-465A-8BCB-FD1FF1212042}" type="presParOf" srcId="{0BB7AB19-DE37-419E-BBEB-6127D8D21F71}" destId="{137E3C7D-416A-41E8-A1B1-CBA64DD66F6A}" srcOrd="4" destOrd="0" presId="urn:microsoft.com/office/officeart/2005/8/layout/vList6"/>
    <dgm:cxn modelId="{496DD0B3-6E93-4F92-B57F-85B75C5075EC}" type="presParOf" srcId="{137E3C7D-416A-41E8-A1B1-CBA64DD66F6A}" destId="{56DA2C28-161A-4CC3-A6A8-C5082DF91081}" srcOrd="0" destOrd="0" presId="urn:microsoft.com/office/officeart/2005/8/layout/vList6"/>
    <dgm:cxn modelId="{320D628A-80EB-4D6B-89A3-CD671FB542FA}" type="presParOf" srcId="{137E3C7D-416A-41E8-A1B1-CBA64DD66F6A}" destId="{B653D76F-C081-48EF-9114-BD8ADCE8118C}" srcOrd="1" destOrd="0" presId="urn:microsoft.com/office/officeart/2005/8/layout/vList6"/>
    <dgm:cxn modelId="{181D5F91-F4DA-478E-ACAA-5E91D88DBABE}" type="presParOf" srcId="{0BB7AB19-DE37-419E-BBEB-6127D8D21F71}" destId="{3785276A-9D87-466D-9371-A2A62725E381}" srcOrd="5" destOrd="0" presId="urn:microsoft.com/office/officeart/2005/8/layout/vList6"/>
    <dgm:cxn modelId="{C09628AE-C381-4C0E-9768-691F0BBC5B7E}" type="presParOf" srcId="{0BB7AB19-DE37-419E-BBEB-6127D8D21F71}" destId="{15842581-1B41-4617-999A-E6F42CD2C01A}" srcOrd="6" destOrd="0" presId="urn:microsoft.com/office/officeart/2005/8/layout/vList6"/>
    <dgm:cxn modelId="{A9CD0EB7-8DCE-4E9D-A513-483B1202F363}" type="presParOf" srcId="{15842581-1B41-4617-999A-E6F42CD2C01A}" destId="{053159CD-E4F5-45D1-8366-B23B39EDBFD2}" srcOrd="0" destOrd="0" presId="urn:microsoft.com/office/officeart/2005/8/layout/vList6"/>
    <dgm:cxn modelId="{94606D8F-3E27-4EB0-B159-89472BEFA783}" type="presParOf" srcId="{15842581-1B41-4617-999A-E6F42CD2C01A}" destId="{8EF21B2F-B113-41DF-8F2D-17819128C9C2}" srcOrd="1" destOrd="0" presId="urn:microsoft.com/office/officeart/2005/8/layout/vList6"/>
    <dgm:cxn modelId="{E8ACF232-1717-4345-804F-288B4A779310}" type="presParOf" srcId="{0BB7AB19-DE37-419E-BBEB-6127D8D21F71}" destId="{9A4B11FE-150B-4AAD-A7CE-35AF3EC6FB6A}" srcOrd="7" destOrd="0" presId="urn:microsoft.com/office/officeart/2005/8/layout/vList6"/>
    <dgm:cxn modelId="{130718E2-75C8-460A-8C8B-B6DB287C252F}" type="presParOf" srcId="{0BB7AB19-DE37-419E-BBEB-6127D8D21F71}" destId="{20B2D342-CF83-4662-90D2-76E5FD215B98}" srcOrd="8" destOrd="0" presId="urn:microsoft.com/office/officeart/2005/8/layout/vList6"/>
    <dgm:cxn modelId="{85AD105D-0A4B-4432-B67C-BA6BA2BF80F4}" type="presParOf" srcId="{20B2D342-CF83-4662-90D2-76E5FD215B98}" destId="{FDD166DA-DB36-4A38-ACE6-ADE9562E2304}" srcOrd="0" destOrd="0" presId="urn:microsoft.com/office/officeart/2005/8/layout/vList6"/>
    <dgm:cxn modelId="{75C6D67B-2F51-4D4B-94C5-B17FDAF36963}" type="presParOf" srcId="{20B2D342-CF83-4662-90D2-76E5FD215B98}" destId="{BD84E369-A528-41AC-8FA1-51D723F78E8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ABC407-C238-4606-99DD-095B5A96C4E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40BE9F-5931-4960-9736-3BCA27AF648B}">
      <dgm:prSet phldrT="[Текст]" custT="1"/>
      <dgm:spPr/>
      <dgm:t>
        <a:bodyPr/>
        <a:lstStyle/>
        <a:p>
          <a:r>
            <a: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Решение попечительского совета</a:t>
          </a:r>
        </a:p>
      </dgm:t>
    </dgm:pt>
    <dgm:pt modelId="{FDC36709-A92A-4105-828D-4B27B058BED5}" type="parTrans" cxnId="{6BDB6014-13C2-43F1-982A-9570B97AF565}">
      <dgm:prSet/>
      <dgm:spPr/>
      <dgm:t>
        <a:bodyPr/>
        <a:lstStyle/>
        <a:p>
          <a:endParaRPr lang="ru-RU"/>
        </a:p>
      </dgm:t>
    </dgm:pt>
    <dgm:pt modelId="{9C024AFA-1E70-43CC-ACE9-F0349228C6A4}" type="sibTrans" cxnId="{6BDB6014-13C2-43F1-982A-9570B97AF565}">
      <dgm:prSet/>
      <dgm:spPr/>
      <dgm:t>
        <a:bodyPr/>
        <a:lstStyle/>
        <a:p>
          <a:endParaRPr lang="ru-RU"/>
        </a:p>
      </dgm:t>
    </dgm:pt>
    <dgm:pt modelId="{B3EEB048-09FC-4B5E-9041-9E13B66E94DC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800" b="1" dirty="0">
              <a:solidFill>
                <a:srgbClr val="002060"/>
              </a:solidFill>
            </a:rPr>
            <a:t>по итогам проверки документов </a:t>
          </a:r>
          <a:r>
            <a:rPr lang="ru-RU" sz="1800" b="1" dirty="0" err="1">
              <a:solidFill>
                <a:srgbClr val="002060"/>
              </a:solidFill>
            </a:rPr>
            <a:t>услугополучателей</a:t>
          </a:r>
          <a:r>
            <a:rPr lang="ru-RU" sz="1800" b="1" dirty="0">
              <a:solidFill>
                <a:srgbClr val="002060"/>
              </a:solidFill>
            </a:rPr>
            <a:t> </a:t>
          </a:r>
          <a:r>
            <a:rPr lang="ru-RU" sz="1800" b="1" dirty="0" err="1">
              <a:solidFill>
                <a:srgbClr val="002060"/>
              </a:solidFill>
            </a:rPr>
            <a:t>отвественный</a:t>
          </a:r>
          <a:r>
            <a:rPr lang="ru-RU" sz="1800" b="1" dirty="0">
              <a:solidFill>
                <a:srgbClr val="002060"/>
              </a:solidFill>
            </a:rPr>
            <a:t> в течение 3 (трех) рабочих дней проводит обследование материального положения заявителя (семьи) в присутствии </a:t>
          </a:r>
          <a:r>
            <a:rPr lang="ru-RU" sz="1800" b="1" dirty="0" err="1">
              <a:solidFill>
                <a:srgbClr val="002060"/>
              </a:solidFill>
            </a:rPr>
            <a:t>услугуполучателя</a:t>
          </a:r>
          <a:r>
            <a:rPr lang="ru-RU" sz="1800" b="1" dirty="0">
              <a:solidFill>
                <a:srgbClr val="002060"/>
              </a:solidFill>
            </a:rPr>
            <a:t>, а в случае его отсутствия – одного из совершеннолетних дееспособных членов семьи.</a:t>
          </a:r>
        </a:p>
        <a:p>
          <a:r>
            <a:rPr lang="ru-RU" sz="1800" b="1" dirty="0">
              <a:solidFill>
                <a:srgbClr val="990033"/>
              </a:solidFill>
            </a:rPr>
            <a:t>Заключение подписывается членами попечительского совета </a:t>
          </a:r>
        </a:p>
      </dgm:t>
    </dgm:pt>
    <dgm:pt modelId="{93545C6C-BDDC-455A-9068-6282161DEBF4}" type="parTrans" cxnId="{8D2AD7BC-08A8-4CB4-BF2B-C0F859C1CB3E}">
      <dgm:prSet/>
      <dgm:spPr/>
      <dgm:t>
        <a:bodyPr/>
        <a:lstStyle/>
        <a:p>
          <a:endParaRPr lang="ru-RU"/>
        </a:p>
      </dgm:t>
    </dgm:pt>
    <dgm:pt modelId="{8921C1BA-16D8-4C66-B7BC-C628DD3BD604}" type="sibTrans" cxnId="{8D2AD7BC-08A8-4CB4-BF2B-C0F859C1CB3E}">
      <dgm:prSet/>
      <dgm:spPr/>
      <dgm:t>
        <a:bodyPr/>
        <a:lstStyle/>
        <a:p>
          <a:endParaRPr lang="ru-RU"/>
        </a:p>
      </dgm:t>
    </dgm:pt>
    <dgm:pt modelId="{E3E12188-B476-4772-9C04-64AA4369F9A9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800" b="1" dirty="0">
              <a:solidFill>
                <a:srgbClr val="002060"/>
              </a:solidFill>
            </a:rPr>
            <a:t>После составления заключения </a:t>
          </a:r>
          <a:r>
            <a:rPr lang="ru-RU" sz="1800" b="1" dirty="0" err="1">
              <a:solidFill>
                <a:srgbClr val="002060"/>
              </a:solidFill>
            </a:rPr>
            <a:t>услугодатель</a:t>
          </a:r>
          <a:r>
            <a:rPr lang="ru-RU" sz="1800" b="1" dirty="0">
              <a:solidFill>
                <a:srgbClr val="002060"/>
              </a:solidFill>
            </a:rPr>
            <a:t> в течение 2 (двух) рабочих дней проводит заседание попечительского совета и по итогам заседания оформляет протокол по форме согласно </a:t>
          </a:r>
          <a:r>
            <a:rPr lang="ru-RU" sz="1800" b="1" dirty="0">
              <a:solidFill>
                <a:srgbClr val="00206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приложению 5</a:t>
          </a:r>
          <a:r>
            <a:rPr lang="ru-RU" sz="1800" b="1" dirty="0">
              <a:solidFill>
                <a:srgbClr val="002060"/>
              </a:solidFill>
            </a:rPr>
            <a:t>, который подписывается присутствующими членами попечительского совета и </a:t>
          </a:r>
          <a:r>
            <a:rPr lang="ru-RU" sz="1800" b="1" dirty="0">
              <a:solidFill>
                <a:srgbClr val="990033"/>
              </a:solidFill>
            </a:rPr>
            <a:t>утверждается решением первого руководителя организации образования</a:t>
          </a:r>
          <a:r>
            <a:rPr lang="ru-RU" sz="1800" b="1" dirty="0">
              <a:solidFill>
                <a:srgbClr val="002060"/>
              </a:solidFill>
            </a:rPr>
            <a:t>.</a:t>
          </a:r>
        </a:p>
      </dgm:t>
    </dgm:pt>
    <dgm:pt modelId="{772CEF4B-C16A-4977-86B9-82F014E5BA41}" type="parTrans" cxnId="{5FF5A20E-850D-4708-83E0-D721728D1DD7}">
      <dgm:prSet/>
      <dgm:spPr/>
      <dgm:t>
        <a:bodyPr/>
        <a:lstStyle/>
        <a:p>
          <a:endParaRPr lang="ru-RU"/>
        </a:p>
      </dgm:t>
    </dgm:pt>
    <dgm:pt modelId="{5DA68201-7FDD-48A7-BD93-6FCA2EA0A261}" type="sibTrans" cxnId="{5FF5A20E-850D-4708-83E0-D721728D1DD7}">
      <dgm:prSet/>
      <dgm:spPr/>
      <dgm:t>
        <a:bodyPr/>
        <a:lstStyle/>
        <a:p>
          <a:endParaRPr lang="ru-RU"/>
        </a:p>
      </dgm:t>
    </dgm:pt>
    <dgm:pt modelId="{F3990F55-D7A7-47A0-93FE-739EA475F083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800" b="1" dirty="0">
              <a:solidFill>
                <a:srgbClr val="002060"/>
              </a:solidFill>
            </a:rPr>
            <a:t>По итогам заседания попечительского совета </a:t>
          </a:r>
          <a:r>
            <a:rPr lang="ru-RU" sz="1800" b="1" dirty="0" err="1">
              <a:solidFill>
                <a:srgbClr val="002060"/>
              </a:solidFill>
            </a:rPr>
            <a:t>услугодатель</a:t>
          </a:r>
          <a:r>
            <a:rPr lang="ru-RU" sz="1800" b="1" dirty="0">
              <a:solidFill>
                <a:srgbClr val="002060"/>
              </a:solidFill>
            </a:rPr>
            <a:t> в течение 3 (трех) рабочих дней готовит </a:t>
          </a:r>
          <a:r>
            <a:rPr lang="ru-RU" sz="1800" b="1" dirty="0">
              <a:solidFill>
                <a:srgbClr val="990033"/>
              </a:solidFill>
            </a:rPr>
            <a:t>уведомление о выделении финансовой и материальной помощи </a:t>
          </a:r>
          <a:r>
            <a:rPr lang="ru-RU" sz="1800" b="1" dirty="0">
              <a:solidFill>
                <a:srgbClr val="002060"/>
              </a:solidFill>
            </a:rPr>
            <a:t>обучающимся и воспитанникам государственных организаций образования, по форме согласно </a:t>
          </a:r>
          <a:r>
            <a:rPr lang="ru-RU" sz="1800" b="1" dirty="0">
              <a:solidFill>
                <a:srgbClr val="002060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приложению 3</a:t>
          </a:r>
          <a:r>
            <a:rPr lang="ru-RU" sz="1800" b="1" dirty="0">
              <a:solidFill>
                <a:srgbClr val="002060"/>
              </a:solidFill>
            </a:rPr>
            <a:t> к настоящим Правилам.</a:t>
          </a:r>
        </a:p>
      </dgm:t>
    </dgm:pt>
    <dgm:pt modelId="{66C44F45-59DE-4AA7-A8FE-D34449F6FD62}" type="parTrans" cxnId="{D1205999-1F77-4C15-BE11-46DE7B502DC2}">
      <dgm:prSet/>
      <dgm:spPr/>
      <dgm:t>
        <a:bodyPr/>
        <a:lstStyle/>
        <a:p>
          <a:endParaRPr lang="ru-RU"/>
        </a:p>
      </dgm:t>
    </dgm:pt>
    <dgm:pt modelId="{75096B9E-4F3B-4842-8949-7CF3BDF0F802}" type="sibTrans" cxnId="{D1205999-1F77-4C15-BE11-46DE7B502DC2}">
      <dgm:prSet/>
      <dgm:spPr/>
      <dgm:t>
        <a:bodyPr/>
        <a:lstStyle/>
        <a:p>
          <a:endParaRPr lang="ru-RU"/>
        </a:p>
      </dgm:t>
    </dgm:pt>
    <dgm:pt modelId="{776D62BB-BA0D-4F6D-941D-58FAAC93FCB2}" type="pres">
      <dgm:prSet presAssocID="{94ABC407-C238-4606-99DD-095B5A96C4E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2A503AB-5403-454D-855B-A8186F6542A8}" type="pres">
      <dgm:prSet presAssocID="{5640BE9F-5931-4960-9736-3BCA27AF648B}" presName="root1" presStyleCnt="0"/>
      <dgm:spPr/>
    </dgm:pt>
    <dgm:pt modelId="{6850C9CD-0E8C-4F31-8B61-49042EF2E32E}" type="pres">
      <dgm:prSet presAssocID="{5640BE9F-5931-4960-9736-3BCA27AF648B}" presName="LevelOneTextNode" presStyleLbl="node0" presStyleIdx="0" presStyleCnt="1" custScaleX="72662" custLinFactNeighborX="2710" custLinFactNeighborY="3261">
        <dgm:presLayoutVars>
          <dgm:chPref val="3"/>
        </dgm:presLayoutVars>
      </dgm:prSet>
      <dgm:spPr/>
    </dgm:pt>
    <dgm:pt modelId="{A8941B0C-E0E1-4265-AB3D-198956185594}" type="pres">
      <dgm:prSet presAssocID="{5640BE9F-5931-4960-9736-3BCA27AF648B}" presName="level2hierChild" presStyleCnt="0"/>
      <dgm:spPr/>
    </dgm:pt>
    <dgm:pt modelId="{26289A56-8F5B-4944-816C-79265D938170}" type="pres">
      <dgm:prSet presAssocID="{93545C6C-BDDC-455A-9068-6282161DEBF4}" presName="conn2-1" presStyleLbl="parChTrans1D2" presStyleIdx="0" presStyleCnt="3"/>
      <dgm:spPr/>
    </dgm:pt>
    <dgm:pt modelId="{EF24E76E-DC22-4AC2-A980-B5F9FB1702E3}" type="pres">
      <dgm:prSet presAssocID="{93545C6C-BDDC-455A-9068-6282161DEBF4}" presName="connTx" presStyleLbl="parChTrans1D2" presStyleIdx="0" presStyleCnt="3"/>
      <dgm:spPr/>
    </dgm:pt>
    <dgm:pt modelId="{37A80E52-9D05-43CF-94E5-19EEF98EADFC}" type="pres">
      <dgm:prSet presAssocID="{B3EEB048-09FC-4B5E-9041-9E13B66E94DC}" presName="root2" presStyleCnt="0"/>
      <dgm:spPr/>
    </dgm:pt>
    <dgm:pt modelId="{FD88CA15-6BBC-40EA-B8FF-BD842B0EA101}" type="pres">
      <dgm:prSet presAssocID="{B3EEB048-09FC-4B5E-9041-9E13B66E94DC}" presName="LevelTwoTextNode" presStyleLbl="node2" presStyleIdx="0" presStyleCnt="3" custScaleX="226621" custScaleY="130713">
        <dgm:presLayoutVars>
          <dgm:chPref val="3"/>
        </dgm:presLayoutVars>
      </dgm:prSet>
      <dgm:spPr/>
    </dgm:pt>
    <dgm:pt modelId="{F1F2972D-6ECA-40FA-81A3-876ABFB09E92}" type="pres">
      <dgm:prSet presAssocID="{B3EEB048-09FC-4B5E-9041-9E13B66E94DC}" presName="level3hierChild" presStyleCnt="0"/>
      <dgm:spPr/>
    </dgm:pt>
    <dgm:pt modelId="{89368B54-2DA4-4933-9FE9-9C2175509DC4}" type="pres">
      <dgm:prSet presAssocID="{772CEF4B-C16A-4977-86B9-82F014E5BA41}" presName="conn2-1" presStyleLbl="parChTrans1D2" presStyleIdx="1" presStyleCnt="3"/>
      <dgm:spPr/>
    </dgm:pt>
    <dgm:pt modelId="{6A51BB60-C7BF-46F8-85CF-08F6924A4FFB}" type="pres">
      <dgm:prSet presAssocID="{772CEF4B-C16A-4977-86B9-82F014E5BA41}" presName="connTx" presStyleLbl="parChTrans1D2" presStyleIdx="1" presStyleCnt="3"/>
      <dgm:spPr/>
    </dgm:pt>
    <dgm:pt modelId="{58776C89-ECD7-4614-84F7-D0F9DE98933A}" type="pres">
      <dgm:prSet presAssocID="{E3E12188-B476-4772-9C04-64AA4369F9A9}" presName="root2" presStyleCnt="0"/>
      <dgm:spPr/>
    </dgm:pt>
    <dgm:pt modelId="{9BA97885-9BF5-4490-8E71-B9F4BC215766}" type="pres">
      <dgm:prSet presAssocID="{E3E12188-B476-4772-9C04-64AA4369F9A9}" presName="LevelTwoTextNode" presStyleLbl="node2" presStyleIdx="1" presStyleCnt="3" custScaleX="258977" custScaleY="135112">
        <dgm:presLayoutVars>
          <dgm:chPref val="3"/>
        </dgm:presLayoutVars>
      </dgm:prSet>
      <dgm:spPr/>
    </dgm:pt>
    <dgm:pt modelId="{4329FB44-5F36-4B9F-94FB-D61C21A21EB9}" type="pres">
      <dgm:prSet presAssocID="{E3E12188-B476-4772-9C04-64AA4369F9A9}" presName="level3hierChild" presStyleCnt="0"/>
      <dgm:spPr/>
    </dgm:pt>
    <dgm:pt modelId="{2FDD739F-DC80-4F9D-8A39-DB58E612457F}" type="pres">
      <dgm:prSet presAssocID="{66C44F45-59DE-4AA7-A8FE-D34449F6FD62}" presName="conn2-1" presStyleLbl="parChTrans1D2" presStyleIdx="2" presStyleCnt="3"/>
      <dgm:spPr/>
    </dgm:pt>
    <dgm:pt modelId="{75092B25-E296-4E9B-8CB5-2197CD6451B1}" type="pres">
      <dgm:prSet presAssocID="{66C44F45-59DE-4AA7-A8FE-D34449F6FD62}" presName="connTx" presStyleLbl="parChTrans1D2" presStyleIdx="2" presStyleCnt="3"/>
      <dgm:spPr/>
    </dgm:pt>
    <dgm:pt modelId="{8F28DC9A-8A63-4F3E-8DE1-4256A7ED2D26}" type="pres">
      <dgm:prSet presAssocID="{F3990F55-D7A7-47A0-93FE-739EA475F083}" presName="root2" presStyleCnt="0"/>
      <dgm:spPr/>
    </dgm:pt>
    <dgm:pt modelId="{A0B1C881-6BD1-45F3-A040-E9C2BCCD18CF}" type="pres">
      <dgm:prSet presAssocID="{F3990F55-D7A7-47A0-93FE-739EA475F083}" presName="LevelTwoTextNode" presStyleLbl="node2" presStyleIdx="2" presStyleCnt="3" custScaleX="260350" custScaleY="128743">
        <dgm:presLayoutVars>
          <dgm:chPref val="3"/>
        </dgm:presLayoutVars>
      </dgm:prSet>
      <dgm:spPr/>
    </dgm:pt>
    <dgm:pt modelId="{E209C6F3-A9B6-435D-BB38-189A82D0A9BB}" type="pres">
      <dgm:prSet presAssocID="{F3990F55-D7A7-47A0-93FE-739EA475F083}" presName="level3hierChild" presStyleCnt="0"/>
      <dgm:spPr/>
    </dgm:pt>
  </dgm:ptLst>
  <dgm:cxnLst>
    <dgm:cxn modelId="{6441D604-CF98-43E7-B962-E6B11AA445F5}" type="presOf" srcId="{F3990F55-D7A7-47A0-93FE-739EA475F083}" destId="{A0B1C881-6BD1-45F3-A040-E9C2BCCD18CF}" srcOrd="0" destOrd="0" presId="urn:microsoft.com/office/officeart/2008/layout/HorizontalMultiLevelHierarchy"/>
    <dgm:cxn modelId="{74979C08-5E3A-4781-9E43-9F6927405C1D}" type="presOf" srcId="{94ABC407-C238-4606-99DD-095B5A96C4E7}" destId="{776D62BB-BA0D-4F6D-941D-58FAAC93FCB2}" srcOrd="0" destOrd="0" presId="urn:microsoft.com/office/officeart/2008/layout/HorizontalMultiLevelHierarchy"/>
    <dgm:cxn modelId="{5FF5A20E-850D-4708-83E0-D721728D1DD7}" srcId="{5640BE9F-5931-4960-9736-3BCA27AF648B}" destId="{E3E12188-B476-4772-9C04-64AA4369F9A9}" srcOrd="1" destOrd="0" parTransId="{772CEF4B-C16A-4977-86B9-82F014E5BA41}" sibTransId="{5DA68201-7FDD-48A7-BD93-6FCA2EA0A261}"/>
    <dgm:cxn modelId="{6BDB6014-13C2-43F1-982A-9570B97AF565}" srcId="{94ABC407-C238-4606-99DD-095B5A96C4E7}" destId="{5640BE9F-5931-4960-9736-3BCA27AF648B}" srcOrd="0" destOrd="0" parTransId="{FDC36709-A92A-4105-828D-4B27B058BED5}" sibTransId="{9C024AFA-1E70-43CC-ACE9-F0349228C6A4}"/>
    <dgm:cxn modelId="{5B669B3C-18F3-4EC9-94AB-7CFD2DBEB0B3}" type="presOf" srcId="{93545C6C-BDDC-455A-9068-6282161DEBF4}" destId="{26289A56-8F5B-4944-816C-79265D938170}" srcOrd="0" destOrd="0" presId="urn:microsoft.com/office/officeart/2008/layout/HorizontalMultiLevelHierarchy"/>
    <dgm:cxn modelId="{FB673162-FEFD-4E4E-97BE-B6B83FBB3048}" type="presOf" srcId="{66C44F45-59DE-4AA7-A8FE-D34449F6FD62}" destId="{75092B25-E296-4E9B-8CB5-2197CD6451B1}" srcOrd="1" destOrd="0" presId="urn:microsoft.com/office/officeart/2008/layout/HorizontalMultiLevelHierarchy"/>
    <dgm:cxn modelId="{66E00A43-F001-4E42-8DE5-C3BDC8799AA3}" type="presOf" srcId="{B3EEB048-09FC-4B5E-9041-9E13B66E94DC}" destId="{FD88CA15-6BBC-40EA-B8FF-BD842B0EA101}" srcOrd="0" destOrd="0" presId="urn:microsoft.com/office/officeart/2008/layout/HorizontalMultiLevelHierarchy"/>
    <dgm:cxn modelId="{3FF0B14E-08CF-4B5A-9DB1-9509BB0AEA49}" type="presOf" srcId="{5640BE9F-5931-4960-9736-3BCA27AF648B}" destId="{6850C9CD-0E8C-4F31-8B61-49042EF2E32E}" srcOrd="0" destOrd="0" presId="urn:microsoft.com/office/officeart/2008/layout/HorizontalMultiLevelHierarchy"/>
    <dgm:cxn modelId="{D6BE6E88-44A0-48DC-B0DB-4478B235EC13}" type="presOf" srcId="{772CEF4B-C16A-4977-86B9-82F014E5BA41}" destId="{6A51BB60-C7BF-46F8-85CF-08F6924A4FFB}" srcOrd="1" destOrd="0" presId="urn:microsoft.com/office/officeart/2008/layout/HorizontalMultiLevelHierarchy"/>
    <dgm:cxn modelId="{8098B696-9754-494B-9153-CFBE5F737A24}" type="presOf" srcId="{E3E12188-B476-4772-9C04-64AA4369F9A9}" destId="{9BA97885-9BF5-4490-8E71-B9F4BC215766}" srcOrd="0" destOrd="0" presId="urn:microsoft.com/office/officeart/2008/layout/HorizontalMultiLevelHierarchy"/>
    <dgm:cxn modelId="{D1205999-1F77-4C15-BE11-46DE7B502DC2}" srcId="{5640BE9F-5931-4960-9736-3BCA27AF648B}" destId="{F3990F55-D7A7-47A0-93FE-739EA475F083}" srcOrd="2" destOrd="0" parTransId="{66C44F45-59DE-4AA7-A8FE-D34449F6FD62}" sibTransId="{75096B9E-4F3B-4842-8949-7CF3BDF0F802}"/>
    <dgm:cxn modelId="{7C0F04AE-5C82-42D6-A620-DB2CECDD85D7}" type="presOf" srcId="{772CEF4B-C16A-4977-86B9-82F014E5BA41}" destId="{89368B54-2DA4-4933-9FE9-9C2175509DC4}" srcOrd="0" destOrd="0" presId="urn:microsoft.com/office/officeart/2008/layout/HorizontalMultiLevelHierarchy"/>
    <dgm:cxn modelId="{572BC2B0-8DFF-45B3-8DA5-E492606F1338}" type="presOf" srcId="{93545C6C-BDDC-455A-9068-6282161DEBF4}" destId="{EF24E76E-DC22-4AC2-A980-B5F9FB1702E3}" srcOrd="1" destOrd="0" presId="urn:microsoft.com/office/officeart/2008/layout/HorizontalMultiLevelHierarchy"/>
    <dgm:cxn modelId="{8D2AD7BC-08A8-4CB4-BF2B-C0F859C1CB3E}" srcId="{5640BE9F-5931-4960-9736-3BCA27AF648B}" destId="{B3EEB048-09FC-4B5E-9041-9E13B66E94DC}" srcOrd="0" destOrd="0" parTransId="{93545C6C-BDDC-455A-9068-6282161DEBF4}" sibTransId="{8921C1BA-16D8-4C66-B7BC-C628DD3BD604}"/>
    <dgm:cxn modelId="{5269CDCF-291E-458B-9BD6-5F7D0EBEA399}" type="presOf" srcId="{66C44F45-59DE-4AA7-A8FE-D34449F6FD62}" destId="{2FDD739F-DC80-4F9D-8A39-DB58E612457F}" srcOrd="0" destOrd="0" presId="urn:microsoft.com/office/officeart/2008/layout/HorizontalMultiLevelHierarchy"/>
    <dgm:cxn modelId="{70108E44-2ACF-4659-AAED-9B1A801CAA40}" type="presParOf" srcId="{776D62BB-BA0D-4F6D-941D-58FAAC93FCB2}" destId="{22A503AB-5403-454D-855B-A8186F6542A8}" srcOrd="0" destOrd="0" presId="urn:microsoft.com/office/officeart/2008/layout/HorizontalMultiLevelHierarchy"/>
    <dgm:cxn modelId="{0A415C20-9EB5-43E5-811C-C6815A05B805}" type="presParOf" srcId="{22A503AB-5403-454D-855B-A8186F6542A8}" destId="{6850C9CD-0E8C-4F31-8B61-49042EF2E32E}" srcOrd="0" destOrd="0" presId="urn:microsoft.com/office/officeart/2008/layout/HorizontalMultiLevelHierarchy"/>
    <dgm:cxn modelId="{97D30DB6-8896-4331-8F33-336190CA9122}" type="presParOf" srcId="{22A503AB-5403-454D-855B-A8186F6542A8}" destId="{A8941B0C-E0E1-4265-AB3D-198956185594}" srcOrd="1" destOrd="0" presId="urn:microsoft.com/office/officeart/2008/layout/HorizontalMultiLevelHierarchy"/>
    <dgm:cxn modelId="{440F4E9E-8579-404B-97EB-BC5AED7162DD}" type="presParOf" srcId="{A8941B0C-E0E1-4265-AB3D-198956185594}" destId="{26289A56-8F5B-4944-816C-79265D938170}" srcOrd="0" destOrd="0" presId="urn:microsoft.com/office/officeart/2008/layout/HorizontalMultiLevelHierarchy"/>
    <dgm:cxn modelId="{169E8316-D157-476F-B243-4FE22007DB1C}" type="presParOf" srcId="{26289A56-8F5B-4944-816C-79265D938170}" destId="{EF24E76E-DC22-4AC2-A980-B5F9FB1702E3}" srcOrd="0" destOrd="0" presId="urn:microsoft.com/office/officeart/2008/layout/HorizontalMultiLevelHierarchy"/>
    <dgm:cxn modelId="{07A843C5-DAE8-466B-B200-628E012B7C66}" type="presParOf" srcId="{A8941B0C-E0E1-4265-AB3D-198956185594}" destId="{37A80E52-9D05-43CF-94E5-19EEF98EADFC}" srcOrd="1" destOrd="0" presId="urn:microsoft.com/office/officeart/2008/layout/HorizontalMultiLevelHierarchy"/>
    <dgm:cxn modelId="{6680200C-E601-4835-A99C-19B04D1697FF}" type="presParOf" srcId="{37A80E52-9D05-43CF-94E5-19EEF98EADFC}" destId="{FD88CA15-6BBC-40EA-B8FF-BD842B0EA101}" srcOrd="0" destOrd="0" presId="urn:microsoft.com/office/officeart/2008/layout/HorizontalMultiLevelHierarchy"/>
    <dgm:cxn modelId="{D9D10CA1-4185-465B-8955-782847BCD6F4}" type="presParOf" srcId="{37A80E52-9D05-43CF-94E5-19EEF98EADFC}" destId="{F1F2972D-6ECA-40FA-81A3-876ABFB09E92}" srcOrd="1" destOrd="0" presId="urn:microsoft.com/office/officeart/2008/layout/HorizontalMultiLevelHierarchy"/>
    <dgm:cxn modelId="{6EFCB49F-F71A-4256-8611-2430FDEDA827}" type="presParOf" srcId="{A8941B0C-E0E1-4265-AB3D-198956185594}" destId="{89368B54-2DA4-4933-9FE9-9C2175509DC4}" srcOrd="2" destOrd="0" presId="urn:microsoft.com/office/officeart/2008/layout/HorizontalMultiLevelHierarchy"/>
    <dgm:cxn modelId="{FFBA91C5-AEE7-4032-9D1F-35E0AD34A542}" type="presParOf" srcId="{89368B54-2DA4-4933-9FE9-9C2175509DC4}" destId="{6A51BB60-C7BF-46F8-85CF-08F6924A4FFB}" srcOrd="0" destOrd="0" presId="urn:microsoft.com/office/officeart/2008/layout/HorizontalMultiLevelHierarchy"/>
    <dgm:cxn modelId="{146C5790-7749-4B8F-84E5-D2769356546A}" type="presParOf" srcId="{A8941B0C-E0E1-4265-AB3D-198956185594}" destId="{58776C89-ECD7-4614-84F7-D0F9DE98933A}" srcOrd="3" destOrd="0" presId="urn:microsoft.com/office/officeart/2008/layout/HorizontalMultiLevelHierarchy"/>
    <dgm:cxn modelId="{B0553EB7-1E57-4CDF-B263-26BEC561925B}" type="presParOf" srcId="{58776C89-ECD7-4614-84F7-D0F9DE98933A}" destId="{9BA97885-9BF5-4490-8E71-B9F4BC215766}" srcOrd="0" destOrd="0" presId="urn:microsoft.com/office/officeart/2008/layout/HorizontalMultiLevelHierarchy"/>
    <dgm:cxn modelId="{77543482-134E-45D9-A714-7695B410656C}" type="presParOf" srcId="{58776C89-ECD7-4614-84F7-D0F9DE98933A}" destId="{4329FB44-5F36-4B9F-94FB-D61C21A21EB9}" srcOrd="1" destOrd="0" presId="urn:microsoft.com/office/officeart/2008/layout/HorizontalMultiLevelHierarchy"/>
    <dgm:cxn modelId="{35E4C0E1-C808-43AF-AEDD-5F074A8CB822}" type="presParOf" srcId="{A8941B0C-E0E1-4265-AB3D-198956185594}" destId="{2FDD739F-DC80-4F9D-8A39-DB58E612457F}" srcOrd="4" destOrd="0" presId="urn:microsoft.com/office/officeart/2008/layout/HorizontalMultiLevelHierarchy"/>
    <dgm:cxn modelId="{66C8E431-B11F-49A4-9608-14CD5A91A562}" type="presParOf" srcId="{2FDD739F-DC80-4F9D-8A39-DB58E612457F}" destId="{75092B25-E296-4E9B-8CB5-2197CD6451B1}" srcOrd="0" destOrd="0" presId="urn:microsoft.com/office/officeart/2008/layout/HorizontalMultiLevelHierarchy"/>
    <dgm:cxn modelId="{06F4747E-C92F-4EBE-8006-CCFBB858772D}" type="presParOf" srcId="{A8941B0C-E0E1-4265-AB3D-198956185594}" destId="{8F28DC9A-8A63-4F3E-8DE1-4256A7ED2D26}" srcOrd="5" destOrd="0" presId="urn:microsoft.com/office/officeart/2008/layout/HorizontalMultiLevelHierarchy"/>
    <dgm:cxn modelId="{00038A79-0699-4AF5-8209-043A06F48942}" type="presParOf" srcId="{8F28DC9A-8A63-4F3E-8DE1-4256A7ED2D26}" destId="{A0B1C881-6BD1-45F3-A040-E9C2BCCD18CF}" srcOrd="0" destOrd="0" presId="urn:microsoft.com/office/officeart/2008/layout/HorizontalMultiLevelHierarchy"/>
    <dgm:cxn modelId="{66B2189C-5C17-4B8D-B0D4-2BEB9485BC7A}" type="presParOf" srcId="{8F28DC9A-8A63-4F3E-8DE1-4256A7ED2D26}" destId="{E209C6F3-A9B6-435D-BB38-189A82D0A9B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82DFA-F63B-4174-8E9C-342EF6B8D006}">
      <dsp:nvSpPr>
        <dsp:cNvPr id="0" name=""/>
        <dsp:cNvSpPr/>
      </dsp:nvSpPr>
      <dsp:spPr>
        <a:xfrm rot="5400000">
          <a:off x="425288" y="2502644"/>
          <a:ext cx="1269300" cy="2112087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489934-959B-49F6-A21E-823D0FAB552D}">
      <dsp:nvSpPr>
        <dsp:cNvPr id="0" name=""/>
        <dsp:cNvSpPr/>
      </dsp:nvSpPr>
      <dsp:spPr>
        <a:xfrm>
          <a:off x="213410" y="3133703"/>
          <a:ext cx="1906804" cy="1671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Необходимо обратиться к </a:t>
          </a:r>
          <a:r>
            <a:rPr lang="ru-RU" sz="1800" kern="1200" dirty="0" err="1"/>
            <a:t>услугодателю</a:t>
          </a:r>
          <a:r>
            <a:rPr lang="ru-RU" sz="1800" kern="1200" dirty="0"/>
            <a:t> ( в школу)</a:t>
          </a:r>
        </a:p>
      </dsp:txBody>
      <dsp:txXfrm>
        <a:off x="213410" y="3133703"/>
        <a:ext cx="1906804" cy="1671425"/>
      </dsp:txXfrm>
    </dsp:sp>
    <dsp:sp modelId="{E80D0F34-90C2-4F64-ABEB-A6DFF4FDC1BC}">
      <dsp:nvSpPr>
        <dsp:cNvPr id="0" name=""/>
        <dsp:cNvSpPr/>
      </dsp:nvSpPr>
      <dsp:spPr>
        <a:xfrm>
          <a:off x="1863919" y="2371654"/>
          <a:ext cx="359774" cy="359774"/>
        </a:xfrm>
        <a:prstGeom prst="triangle">
          <a:avLst>
            <a:gd name="adj" fmla="val 100000"/>
          </a:avLst>
        </a:prstGeom>
        <a:solidFill>
          <a:schemeClr val="accent5">
            <a:hueOff val="-844818"/>
            <a:satOff val="-2177"/>
            <a:lumOff val="-1471"/>
            <a:alphaOff val="0"/>
          </a:schemeClr>
        </a:solidFill>
        <a:ln w="12700" cap="flat" cmpd="sng" algn="ctr">
          <a:solidFill>
            <a:schemeClr val="accent5">
              <a:hueOff val="-844818"/>
              <a:satOff val="-2177"/>
              <a:lumOff val="-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CD28E2-282C-4690-80DF-05940D584BD1}">
      <dsp:nvSpPr>
        <dsp:cNvPr id="0" name=""/>
        <dsp:cNvSpPr/>
      </dsp:nvSpPr>
      <dsp:spPr>
        <a:xfrm rot="5400000">
          <a:off x="2759589" y="1925019"/>
          <a:ext cx="1269300" cy="2112087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94855A-8DF9-4278-BC94-64539BA4220A}">
      <dsp:nvSpPr>
        <dsp:cNvPr id="0" name=""/>
        <dsp:cNvSpPr/>
      </dsp:nvSpPr>
      <dsp:spPr>
        <a:xfrm>
          <a:off x="2547711" y="2556078"/>
          <a:ext cx="1906804" cy="1671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Написать заявление, приложить документы</a:t>
          </a:r>
        </a:p>
      </dsp:txBody>
      <dsp:txXfrm>
        <a:off x="2547711" y="2556078"/>
        <a:ext cx="1906804" cy="1671425"/>
      </dsp:txXfrm>
    </dsp:sp>
    <dsp:sp modelId="{BF0902D7-8E19-49D9-8E80-61D164A99242}">
      <dsp:nvSpPr>
        <dsp:cNvPr id="0" name=""/>
        <dsp:cNvSpPr/>
      </dsp:nvSpPr>
      <dsp:spPr>
        <a:xfrm>
          <a:off x="4094741" y="1769525"/>
          <a:ext cx="359774" cy="359774"/>
        </a:xfrm>
        <a:prstGeom prst="triangle">
          <a:avLst>
            <a:gd name="adj" fmla="val 100000"/>
          </a:avLst>
        </a:prstGeom>
        <a:solidFill>
          <a:schemeClr val="accent5">
            <a:hueOff val="-2534453"/>
            <a:satOff val="-6532"/>
            <a:lumOff val="-4412"/>
            <a:alphaOff val="0"/>
          </a:schemeClr>
        </a:solidFill>
        <a:ln w="12700" cap="flat" cmpd="sng" algn="ctr">
          <a:solidFill>
            <a:schemeClr val="accent5">
              <a:hueOff val="-2534453"/>
              <a:satOff val="-6532"/>
              <a:lumOff val="-4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2E93B1-8DC6-4861-9044-C7742D85CC05}">
      <dsp:nvSpPr>
        <dsp:cNvPr id="0" name=""/>
        <dsp:cNvSpPr/>
      </dsp:nvSpPr>
      <dsp:spPr>
        <a:xfrm rot="5400000">
          <a:off x="5093890" y="1347394"/>
          <a:ext cx="1269300" cy="2112087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090C67-A6A4-451D-94B4-F5B1BD7CA561}">
      <dsp:nvSpPr>
        <dsp:cNvPr id="0" name=""/>
        <dsp:cNvSpPr/>
      </dsp:nvSpPr>
      <dsp:spPr>
        <a:xfrm>
          <a:off x="4882013" y="1978453"/>
          <a:ext cx="1906804" cy="1671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Проверка документов ответственным лицом. В случае неполного пакета документов – отказ – 1 день</a:t>
          </a:r>
        </a:p>
      </dsp:txBody>
      <dsp:txXfrm>
        <a:off x="4882013" y="1978453"/>
        <a:ext cx="1906804" cy="1671425"/>
      </dsp:txXfrm>
    </dsp:sp>
    <dsp:sp modelId="{B79E9AC3-83C8-4705-B965-E926B51049A4}">
      <dsp:nvSpPr>
        <dsp:cNvPr id="0" name=""/>
        <dsp:cNvSpPr/>
      </dsp:nvSpPr>
      <dsp:spPr>
        <a:xfrm>
          <a:off x="6429043" y="1191899"/>
          <a:ext cx="359774" cy="359774"/>
        </a:xfrm>
        <a:prstGeom prst="triangle">
          <a:avLst>
            <a:gd name="adj" fmla="val 100000"/>
          </a:avLst>
        </a:prstGeom>
        <a:solidFill>
          <a:schemeClr val="accent5">
            <a:hueOff val="-4224089"/>
            <a:satOff val="-10887"/>
            <a:lumOff val="-7353"/>
            <a:alphaOff val="0"/>
          </a:schemeClr>
        </a:solidFill>
        <a:ln w="12700" cap="flat" cmpd="sng" algn="ctr">
          <a:solidFill>
            <a:schemeClr val="accent5">
              <a:hueOff val="-4224089"/>
              <a:satOff val="-10887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14A51F-0362-4147-A46C-50477C286D29}">
      <dsp:nvSpPr>
        <dsp:cNvPr id="0" name=""/>
        <dsp:cNvSpPr/>
      </dsp:nvSpPr>
      <dsp:spPr>
        <a:xfrm rot="5400000">
          <a:off x="7428192" y="769769"/>
          <a:ext cx="1269300" cy="2112087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E9F91-B271-4E46-9E21-1344D8762E3A}">
      <dsp:nvSpPr>
        <dsp:cNvPr id="0" name=""/>
        <dsp:cNvSpPr/>
      </dsp:nvSpPr>
      <dsp:spPr>
        <a:xfrm>
          <a:off x="7141148" y="1409753"/>
          <a:ext cx="1906804" cy="1671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7141148" y="1409753"/>
        <a:ext cx="1906804" cy="1671425"/>
      </dsp:txXfrm>
    </dsp:sp>
    <dsp:sp modelId="{B4E616D9-B0E1-4501-B4C1-8123D87E8860}">
      <dsp:nvSpPr>
        <dsp:cNvPr id="0" name=""/>
        <dsp:cNvSpPr/>
      </dsp:nvSpPr>
      <dsp:spPr>
        <a:xfrm>
          <a:off x="8763344" y="614274"/>
          <a:ext cx="359774" cy="359774"/>
        </a:xfrm>
        <a:prstGeom prst="triangle">
          <a:avLst>
            <a:gd name="adj" fmla="val 100000"/>
          </a:avLst>
        </a:prstGeom>
        <a:solidFill>
          <a:schemeClr val="accent5">
            <a:hueOff val="-5913725"/>
            <a:satOff val="-15242"/>
            <a:lumOff val="-10294"/>
            <a:alphaOff val="0"/>
          </a:schemeClr>
        </a:solidFill>
        <a:ln w="12700" cap="flat" cmpd="sng" algn="ctr">
          <a:solidFill>
            <a:schemeClr val="accent5">
              <a:hueOff val="-5913725"/>
              <a:satOff val="-15242"/>
              <a:lumOff val="-10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D952D2-9956-4D2A-84EA-C4B1D8EC8460}">
      <dsp:nvSpPr>
        <dsp:cNvPr id="0" name=""/>
        <dsp:cNvSpPr/>
      </dsp:nvSpPr>
      <dsp:spPr>
        <a:xfrm rot="5400000">
          <a:off x="9762493" y="192143"/>
          <a:ext cx="1269300" cy="2112087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08C4F4-EE6C-4E91-B085-398C51A0B6EB}">
      <dsp:nvSpPr>
        <dsp:cNvPr id="0" name=""/>
        <dsp:cNvSpPr/>
      </dsp:nvSpPr>
      <dsp:spPr>
        <a:xfrm>
          <a:off x="7388928" y="1422292"/>
          <a:ext cx="1906804" cy="1671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Уведомление о выделении финансовых средств, в 2025году - </a:t>
          </a:r>
          <a:r>
            <a:rPr lang="ru-RU" sz="1800" b="1" kern="1200" dirty="0"/>
            <a:t>43407 тенге</a:t>
          </a:r>
          <a:r>
            <a:rPr lang="ru-RU" sz="1800" kern="1200" dirty="0"/>
            <a:t>  </a:t>
          </a:r>
        </a:p>
      </dsp:txBody>
      <dsp:txXfrm>
        <a:off x="7388928" y="1422292"/>
        <a:ext cx="1906804" cy="16714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5B2F4-DFE6-47D4-AA3D-13152A501960}">
      <dsp:nvSpPr>
        <dsp:cNvPr id="0" name=""/>
        <dsp:cNvSpPr/>
      </dsp:nvSpPr>
      <dsp:spPr>
        <a:xfrm>
          <a:off x="4512963" y="134278"/>
          <a:ext cx="6901457" cy="7306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bg1">
              <a:lumMod val="50000"/>
              <a:alpha val="9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kern="1200" dirty="0"/>
            <a:t>   4. О принадлежности </a:t>
          </a:r>
          <a:r>
            <a:rPr lang="ru-RU" sz="1600" kern="1200" dirty="0" err="1"/>
            <a:t>услугополучателя</a:t>
          </a:r>
          <a:r>
            <a:rPr lang="ru-RU" sz="1600" kern="1200" dirty="0"/>
            <a:t> (семьи) к получателям государственной адресной социальной помощи </a:t>
          </a:r>
        </a:p>
      </dsp:txBody>
      <dsp:txXfrm>
        <a:off x="4512963" y="225609"/>
        <a:ext cx="6627464" cy="547986"/>
      </dsp:txXfrm>
    </dsp:sp>
    <dsp:sp modelId="{1F57FE03-DEFE-4033-8C11-2CC207A3E2B7}">
      <dsp:nvSpPr>
        <dsp:cNvPr id="0" name=""/>
        <dsp:cNvSpPr/>
      </dsp:nvSpPr>
      <dsp:spPr>
        <a:xfrm>
          <a:off x="28396" y="0"/>
          <a:ext cx="4470948" cy="8256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детям из семей, имеющих право на получение государственной адресной социальной помощи;</a:t>
          </a:r>
        </a:p>
        <a:p>
          <a:pPr marL="0" lvl="0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68702" y="40306"/>
        <a:ext cx="4390336" cy="745056"/>
      </dsp:txXfrm>
    </dsp:sp>
    <dsp:sp modelId="{7C1E1292-529D-4943-AF1E-E7F72B9DB0F0}">
      <dsp:nvSpPr>
        <dsp:cNvPr id="0" name=""/>
        <dsp:cNvSpPr/>
      </dsp:nvSpPr>
      <dsp:spPr>
        <a:xfrm>
          <a:off x="4550817" y="944261"/>
          <a:ext cx="6962855" cy="94019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1">
              <a:lumMod val="50000"/>
              <a:lumOff val="50000"/>
              <a:alpha val="9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t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4600" kern="1200"/>
        </a:p>
      </dsp:txBody>
      <dsp:txXfrm>
        <a:off x="4550817" y="1061785"/>
        <a:ext cx="6610282" cy="705147"/>
      </dsp:txXfrm>
    </dsp:sp>
    <dsp:sp modelId="{6972453C-DF98-4F5F-8C4C-52428370368E}">
      <dsp:nvSpPr>
        <dsp:cNvPr id="0" name=""/>
        <dsp:cNvSpPr/>
      </dsp:nvSpPr>
      <dsp:spPr>
        <a:xfrm>
          <a:off x="51" y="1980321"/>
          <a:ext cx="4547545" cy="8991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500" kern="1200" dirty="0"/>
        </a:p>
      </dsp:txBody>
      <dsp:txXfrm>
        <a:off x="43944" y="2024214"/>
        <a:ext cx="4459759" cy="811363"/>
      </dsp:txXfrm>
    </dsp:sp>
    <dsp:sp modelId="{B653D76F-C081-48EF-9114-BD8ADCE8118C}">
      <dsp:nvSpPr>
        <dsp:cNvPr id="0" name=""/>
        <dsp:cNvSpPr/>
      </dsp:nvSpPr>
      <dsp:spPr>
        <a:xfrm>
          <a:off x="4547235" y="3079427"/>
          <a:ext cx="6966437" cy="5083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1">
              <a:lumMod val="50000"/>
              <a:lumOff val="50000"/>
              <a:alpha val="9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DA2C28-161A-4CC3-A6A8-C5082DF91081}">
      <dsp:nvSpPr>
        <dsp:cNvPr id="0" name=""/>
        <dsp:cNvSpPr/>
      </dsp:nvSpPr>
      <dsp:spPr>
        <a:xfrm>
          <a:off x="0" y="3747776"/>
          <a:ext cx="4542492" cy="119464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0" kern="1200"/>
        </a:p>
      </dsp:txBody>
      <dsp:txXfrm>
        <a:off x="58318" y="3806094"/>
        <a:ext cx="4425856" cy="1078011"/>
      </dsp:txXfrm>
    </dsp:sp>
    <dsp:sp modelId="{8EF21B2F-B113-41DF-8F2D-17819128C9C2}">
      <dsp:nvSpPr>
        <dsp:cNvPr id="0" name=""/>
        <dsp:cNvSpPr/>
      </dsp:nvSpPr>
      <dsp:spPr>
        <a:xfrm>
          <a:off x="4542372" y="2294696"/>
          <a:ext cx="6971300" cy="5083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1">
              <a:lumMod val="50000"/>
              <a:lumOff val="50000"/>
              <a:alpha val="9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3159CD-E4F5-45D1-8366-B23B39EDBFD2}">
      <dsp:nvSpPr>
        <dsp:cNvPr id="0" name=""/>
        <dsp:cNvSpPr/>
      </dsp:nvSpPr>
      <dsp:spPr>
        <a:xfrm>
          <a:off x="13627" y="889519"/>
          <a:ext cx="4486269" cy="9948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детям из семей, не получающих государственную адресную социальную помощь, в которых среднедушевой доход ниже величины прожиточного минимума;</a:t>
          </a:r>
        </a:p>
      </dsp:txBody>
      <dsp:txXfrm>
        <a:off x="62190" y="938082"/>
        <a:ext cx="4389143" cy="897684"/>
      </dsp:txXfrm>
    </dsp:sp>
    <dsp:sp modelId="{BD84E369-A528-41AC-8FA1-51D723F78E83}">
      <dsp:nvSpPr>
        <dsp:cNvPr id="0" name=""/>
        <dsp:cNvSpPr/>
      </dsp:nvSpPr>
      <dsp:spPr>
        <a:xfrm>
          <a:off x="4538046" y="3822406"/>
          <a:ext cx="6975626" cy="11714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kern="1200" dirty="0"/>
            <a:t>     4. Решение коллегиального органа на основании обследования материально-бытового положения семьи.</a:t>
          </a:r>
        </a:p>
      </dsp:txBody>
      <dsp:txXfrm>
        <a:off x="4538046" y="3968834"/>
        <a:ext cx="6536342" cy="878569"/>
      </dsp:txXfrm>
    </dsp:sp>
    <dsp:sp modelId="{FDD166DA-DB36-4A38-ACE6-ADE9562E2304}">
      <dsp:nvSpPr>
        <dsp:cNvPr id="0" name=""/>
        <dsp:cNvSpPr/>
      </dsp:nvSpPr>
      <dsp:spPr>
        <a:xfrm>
          <a:off x="0" y="2968616"/>
          <a:ext cx="4530665" cy="7775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детям-сиротам и детям, оставшимся без попечения родителей, проживающим в семьях;</a:t>
          </a:r>
        </a:p>
      </dsp:txBody>
      <dsp:txXfrm>
        <a:off x="37958" y="3006574"/>
        <a:ext cx="4454749" cy="7016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DD739F-DC80-4F9D-8A39-DB58E612457F}">
      <dsp:nvSpPr>
        <dsp:cNvPr id="0" name=""/>
        <dsp:cNvSpPr/>
      </dsp:nvSpPr>
      <dsp:spPr>
        <a:xfrm>
          <a:off x="1542015" y="2849225"/>
          <a:ext cx="678260" cy="1697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9130" y="0"/>
              </a:lnTo>
              <a:lnTo>
                <a:pt x="339130" y="1697514"/>
              </a:lnTo>
              <a:lnTo>
                <a:pt x="678260" y="16975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1835445" y="3652282"/>
        <a:ext cx="91400" cy="91400"/>
      </dsp:txXfrm>
    </dsp:sp>
    <dsp:sp modelId="{89368B54-2DA4-4933-9FE9-9C2175509DC4}">
      <dsp:nvSpPr>
        <dsp:cNvPr id="0" name=""/>
        <dsp:cNvSpPr/>
      </dsp:nvSpPr>
      <dsp:spPr>
        <a:xfrm>
          <a:off x="1542015" y="2803505"/>
          <a:ext cx="6782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9130" y="45720"/>
              </a:lnTo>
              <a:lnTo>
                <a:pt x="339130" y="50791"/>
              </a:lnTo>
              <a:lnTo>
                <a:pt x="678260" y="507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864188" y="2832268"/>
        <a:ext cx="33913" cy="33913"/>
      </dsp:txXfrm>
    </dsp:sp>
    <dsp:sp modelId="{26289A56-8F5B-4944-816C-79265D938170}">
      <dsp:nvSpPr>
        <dsp:cNvPr id="0" name=""/>
        <dsp:cNvSpPr/>
      </dsp:nvSpPr>
      <dsp:spPr>
        <a:xfrm>
          <a:off x="1542015" y="1151232"/>
          <a:ext cx="678260" cy="1697993"/>
        </a:xfrm>
        <a:custGeom>
          <a:avLst/>
          <a:gdLst/>
          <a:ahLst/>
          <a:cxnLst/>
          <a:rect l="0" t="0" r="0" b="0"/>
          <a:pathLst>
            <a:path>
              <a:moveTo>
                <a:pt x="0" y="1697993"/>
              </a:moveTo>
              <a:lnTo>
                <a:pt x="339130" y="1697993"/>
              </a:lnTo>
              <a:lnTo>
                <a:pt x="339130" y="0"/>
              </a:lnTo>
              <a:lnTo>
                <a:pt x="67826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1835434" y="1954517"/>
        <a:ext cx="91422" cy="91422"/>
      </dsp:txXfrm>
    </dsp:sp>
    <dsp:sp modelId="{6850C9CD-0E8C-4F31-8B61-49042EF2E32E}">
      <dsp:nvSpPr>
        <dsp:cNvPr id="0" name=""/>
        <dsp:cNvSpPr/>
      </dsp:nvSpPr>
      <dsp:spPr>
        <a:xfrm rot="16200000">
          <a:off x="-1687933" y="2457400"/>
          <a:ext cx="5676246" cy="7836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Решение попечительского совета</a:t>
          </a:r>
        </a:p>
      </dsp:txBody>
      <dsp:txXfrm>
        <a:off x="-1687933" y="2457400"/>
        <a:ext cx="5676246" cy="783650"/>
      </dsp:txXfrm>
    </dsp:sp>
    <dsp:sp modelId="{FD88CA15-6BBC-40EA-B8FF-BD842B0EA101}">
      <dsp:nvSpPr>
        <dsp:cNvPr id="0" name=""/>
        <dsp:cNvSpPr/>
      </dsp:nvSpPr>
      <dsp:spPr>
        <a:xfrm>
          <a:off x="2220275" y="446370"/>
          <a:ext cx="8016574" cy="140972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</a:rPr>
            <a:t>по итогам проверки документов </a:t>
          </a:r>
          <a:r>
            <a:rPr lang="ru-RU" sz="1800" b="1" kern="1200" dirty="0" err="1">
              <a:solidFill>
                <a:srgbClr val="002060"/>
              </a:solidFill>
            </a:rPr>
            <a:t>услугополучателей</a:t>
          </a:r>
          <a:r>
            <a:rPr lang="ru-RU" sz="1800" b="1" kern="1200" dirty="0">
              <a:solidFill>
                <a:srgbClr val="002060"/>
              </a:solidFill>
            </a:rPr>
            <a:t> </a:t>
          </a:r>
          <a:r>
            <a:rPr lang="ru-RU" sz="1800" b="1" kern="1200" dirty="0" err="1">
              <a:solidFill>
                <a:srgbClr val="002060"/>
              </a:solidFill>
            </a:rPr>
            <a:t>отвественный</a:t>
          </a:r>
          <a:r>
            <a:rPr lang="ru-RU" sz="1800" b="1" kern="1200" dirty="0">
              <a:solidFill>
                <a:srgbClr val="002060"/>
              </a:solidFill>
            </a:rPr>
            <a:t> в течение 3 (трех) рабочих дней проводит обследование материального положения заявителя (семьи) в присутствии </a:t>
          </a:r>
          <a:r>
            <a:rPr lang="ru-RU" sz="1800" b="1" kern="1200" dirty="0" err="1">
              <a:solidFill>
                <a:srgbClr val="002060"/>
              </a:solidFill>
            </a:rPr>
            <a:t>услугуполучателя</a:t>
          </a:r>
          <a:r>
            <a:rPr lang="ru-RU" sz="1800" b="1" kern="1200" dirty="0">
              <a:solidFill>
                <a:srgbClr val="002060"/>
              </a:solidFill>
            </a:rPr>
            <a:t>, а в случае его отсутствия – одного из совершеннолетних дееспособных членов семьи.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990033"/>
              </a:solidFill>
            </a:rPr>
            <a:t>Заключение подписывается членами попечительского совета </a:t>
          </a:r>
        </a:p>
      </dsp:txBody>
      <dsp:txXfrm>
        <a:off x="2220275" y="446370"/>
        <a:ext cx="8016574" cy="1409722"/>
      </dsp:txXfrm>
    </dsp:sp>
    <dsp:sp modelId="{9BA97885-9BF5-4490-8E71-B9F4BC215766}">
      <dsp:nvSpPr>
        <dsp:cNvPr id="0" name=""/>
        <dsp:cNvSpPr/>
      </dsp:nvSpPr>
      <dsp:spPr>
        <a:xfrm>
          <a:off x="2220275" y="2125715"/>
          <a:ext cx="9161147" cy="1457165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</a:rPr>
            <a:t>После составления заключения </a:t>
          </a:r>
          <a:r>
            <a:rPr lang="ru-RU" sz="1800" b="1" kern="1200" dirty="0" err="1">
              <a:solidFill>
                <a:srgbClr val="002060"/>
              </a:solidFill>
            </a:rPr>
            <a:t>услугодатель</a:t>
          </a:r>
          <a:r>
            <a:rPr lang="ru-RU" sz="1800" b="1" kern="1200" dirty="0">
              <a:solidFill>
                <a:srgbClr val="002060"/>
              </a:solidFill>
            </a:rPr>
            <a:t> в течение 2 (двух) рабочих дней проводит заседание попечительского совета и по итогам заседания оформляет протокол по форме согласно </a:t>
          </a:r>
          <a:r>
            <a:rPr lang="ru-RU" sz="1800" b="1" kern="1200" dirty="0">
              <a:solidFill>
                <a:srgbClr val="00206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приложению 5</a:t>
          </a:r>
          <a:r>
            <a:rPr lang="ru-RU" sz="1800" b="1" kern="1200" dirty="0">
              <a:solidFill>
                <a:srgbClr val="002060"/>
              </a:solidFill>
            </a:rPr>
            <a:t>, который подписывается присутствующими членами попечительского совета и </a:t>
          </a:r>
          <a:r>
            <a:rPr lang="ru-RU" sz="1800" b="1" kern="1200" dirty="0">
              <a:solidFill>
                <a:srgbClr val="990033"/>
              </a:solidFill>
            </a:rPr>
            <a:t>утверждается решением первого руководителя организации образования</a:t>
          </a:r>
          <a:r>
            <a:rPr lang="ru-RU" sz="1800" b="1" kern="1200" dirty="0">
              <a:solidFill>
                <a:srgbClr val="002060"/>
              </a:solidFill>
            </a:rPr>
            <a:t>.</a:t>
          </a:r>
        </a:p>
      </dsp:txBody>
      <dsp:txXfrm>
        <a:off x="2220275" y="2125715"/>
        <a:ext cx="9161147" cy="1457165"/>
      </dsp:txXfrm>
    </dsp:sp>
    <dsp:sp modelId="{A0B1C881-6BD1-45F3-A040-E9C2BCCD18CF}">
      <dsp:nvSpPr>
        <dsp:cNvPr id="0" name=""/>
        <dsp:cNvSpPr/>
      </dsp:nvSpPr>
      <dsp:spPr>
        <a:xfrm>
          <a:off x="2220275" y="3852501"/>
          <a:ext cx="9209716" cy="138847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</a:rPr>
            <a:t>По итогам заседания попечительского совета </a:t>
          </a:r>
          <a:r>
            <a:rPr lang="ru-RU" sz="1800" b="1" kern="1200" dirty="0" err="1">
              <a:solidFill>
                <a:srgbClr val="002060"/>
              </a:solidFill>
            </a:rPr>
            <a:t>услугодатель</a:t>
          </a:r>
          <a:r>
            <a:rPr lang="ru-RU" sz="1800" b="1" kern="1200" dirty="0">
              <a:solidFill>
                <a:srgbClr val="002060"/>
              </a:solidFill>
            </a:rPr>
            <a:t> в течение 3 (трех) рабочих дней готовит </a:t>
          </a:r>
          <a:r>
            <a:rPr lang="ru-RU" sz="1800" b="1" kern="1200" dirty="0">
              <a:solidFill>
                <a:srgbClr val="990033"/>
              </a:solidFill>
            </a:rPr>
            <a:t>уведомление о выделении финансовой и материальной помощи </a:t>
          </a:r>
          <a:r>
            <a:rPr lang="ru-RU" sz="1800" b="1" kern="1200" dirty="0">
              <a:solidFill>
                <a:srgbClr val="002060"/>
              </a:solidFill>
            </a:rPr>
            <a:t>обучающимся и воспитанникам государственных организаций образования, по форме согласно </a:t>
          </a:r>
          <a:r>
            <a:rPr lang="ru-RU" sz="1800" b="1" kern="1200" dirty="0">
              <a:solidFill>
                <a:srgbClr val="002060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приложению 3</a:t>
          </a:r>
          <a:r>
            <a:rPr lang="ru-RU" sz="1800" b="1" kern="1200" dirty="0">
              <a:solidFill>
                <a:srgbClr val="002060"/>
              </a:solidFill>
            </a:rPr>
            <a:t> к настоящим Правилам.</a:t>
          </a:r>
        </a:p>
      </dsp:txBody>
      <dsp:txXfrm>
        <a:off x="2220275" y="3852501"/>
        <a:ext cx="9209716" cy="1388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AC69A-7945-4D31-A129-8D0C199A87F4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42148-B24C-4E8E-A82F-EC841802A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066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42148-B24C-4E8E-A82F-EC841802AC4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518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378D6-9AEF-4B80-B58B-8A859AA0AF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09D4C9-EEE9-43E1-98B9-340755A42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5676C5-89DA-43F1-BAB2-A930D9AD7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E221-D66E-46F8-BC62-F0867D340A3C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578349-6AAC-4355-95F6-B44861A38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EA9362-3A08-439D-8019-4C90BA884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7EDDE-D04B-4B8C-96AF-8909A02D6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689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358717-919B-461D-B387-B7E1817A1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248654-5684-476B-837F-D2B122E32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8F8A24-3699-4ADD-ABC1-5640E0B40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E221-D66E-46F8-BC62-F0867D340A3C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80AD8B-B9FF-46EF-8ACF-DAB08A213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2CB730-C323-46AE-8AB6-CF132B553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7EDDE-D04B-4B8C-96AF-8909A02D6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62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E994550-2F54-4581-9125-C66FA3BF43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0B3A46-8C02-4B9A-8212-49CEBD782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9AD11-F41C-4772-B6FF-B94C74102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E221-D66E-46F8-BC62-F0867D340A3C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2B29AE-986B-41E3-96D3-04103670E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7E5E2C-9BB7-4029-B51D-A876E4EE7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7EDDE-D04B-4B8C-96AF-8909A02D6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436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F22A9B-FEC2-4B80-A39B-201268A05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092B09-0030-4DBF-AEFD-BFED57228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522A23-315E-43B0-90AD-C212A1928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E221-D66E-46F8-BC62-F0867D340A3C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BC7B97-633E-48EE-A3E6-583527234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30E735-840E-476E-9A82-9F7457D76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7EDDE-D04B-4B8C-96AF-8909A02D6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892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B5003-49A8-4D2E-9DB8-6A8607284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FA5299-2976-4ADC-9CFC-F03433778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4F499A-552E-49C1-84CC-A94D24642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E221-D66E-46F8-BC62-F0867D340A3C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7FD209-B671-48CA-8F33-A540808ED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5F2E7A-3A1B-4066-BFB4-A19B93F6F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7EDDE-D04B-4B8C-96AF-8909A02D6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97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48EDDC-EC16-40D5-A66F-C683429C2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0E3F60-B08C-4EA9-BC48-90E35E66A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159976-5C2A-4C6D-863C-AA2B60A9A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3F943C-F20D-4B81-B7EA-EFE2E53FE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E221-D66E-46F8-BC62-F0867D340A3C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892D68-991B-40AA-B7CC-879FA2550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9542D0-325C-45C2-B8CE-DAB32D9E7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7EDDE-D04B-4B8C-96AF-8909A02D6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903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CE34DA-F7B6-4374-B6B0-0502784E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061AC1-9864-47E5-93F3-BCA2F889C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CF1831-5965-44FF-BC59-FE736BDDC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0E08EA2-4E27-47DA-98B1-7B3F02AEE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A1C6511-B595-4816-A351-145A8B7318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B88FE50-B152-4C88-9420-4F1203966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E221-D66E-46F8-BC62-F0867D340A3C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F26BAE-F77B-4154-83E9-B4C656721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1DA861-77BC-4EC8-AC10-54A0EA034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7EDDE-D04B-4B8C-96AF-8909A02D6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515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0666EB-0EF0-4BFD-875D-ADACBEDC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858F101-FF69-4F7D-8F13-F8E124127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E221-D66E-46F8-BC62-F0867D340A3C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B3378C-AD6C-4834-AE7A-6422F7FD0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D21A17-DFBB-45AF-AFAB-D9B9B1265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7EDDE-D04B-4B8C-96AF-8909A02D6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760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C2F0D2F-2895-4F52-8B69-E9E0DD155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E221-D66E-46F8-BC62-F0867D340A3C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AB0793-9E67-49C3-963F-D11B3C63A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E75F9AD-D52F-4BEE-96F3-72674505D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7EDDE-D04B-4B8C-96AF-8909A02D6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09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417B3E-89C5-46E8-B065-D8783216A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D9BD21-9141-4195-A8C9-5D439C1EC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1B5171-0455-4B17-994B-968FC06C3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B7AC9D-15F8-4CEF-ACB6-DFD96214F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E221-D66E-46F8-BC62-F0867D340A3C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07F571-D319-4F55-944F-998521E5E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DB6450-D8BB-4D80-B911-01BC2306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7EDDE-D04B-4B8C-96AF-8909A02D6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569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523629-D407-4809-9FD4-81758DA14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F588490-657A-4AA8-8F35-BAA629B314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01DD5C-56B8-4FAC-9F42-A1C5EDDFB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D26177-2D9D-42A3-8489-30B487CC6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E221-D66E-46F8-BC62-F0867D340A3C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64A992-A32A-4E60-9A8C-A018E08CB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CD30AA-D510-49FC-96B9-DE9395487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7EDDE-D04B-4B8C-96AF-8909A02D6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179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3CD75-CFD2-478D-A18B-7F64AD018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A16647-EF86-4FD4-8280-9C8CFFD54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BBE456-9713-4A93-8AA0-C2D9C8344D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5E221-D66E-46F8-BC62-F0867D340A3C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4EEE8F-AF75-4D7A-92A4-2CBEBB978B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27CA6A-351F-438F-9ED4-3BC4869F65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7EDDE-D04B-4B8C-96AF-8909A02D6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52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2906A1-A5FE-4516-8628-9CF0F673A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72A25-8808-4EEE-9551-47B29B334D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Arial Black" panose="020B0A04020102020204" pitchFamily="34" charset="0"/>
                <a:cs typeface="Arial" panose="020B0604020202020204" pitchFamily="34" charset="0"/>
              </a:rPr>
              <a:t>Правила оказания государственной услуги "Оказание финансовой и материальной помощи обучающимся и воспитанникам государственных организаций образования"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1CB813-D3C4-4717-9C8D-8E1BD5A280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Приказ 158 дополнен приложением 13 в соответствии с приказом Министра просвещения РК от 21.02.2024 № 41</a:t>
            </a:r>
          </a:p>
        </p:txBody>
      </p:sp>
    </p:spTree>
    <p:extLst>
      <p:ext uri="{BB962C8B-B14F-4D97-AF65-F5344CB8AC3E}">
        <p14:creationId xmlns:p14="http://schemas.microsoft.com/office/powerpoint/2010/main" val="2387311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200DA87-B360-40E9-9718-3D1D2651DDF0}"/>
              </a:ext>
            </a:extLst>
          </p:cNvPr>
          <p:cNvSpPr/>
          <p:nvPr/>
        </p:nvSpPr>
        <p:spPr>
          <a:xfrm>
            <a:off x="780331" y="869045"/>
            <a:ext cx="998599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государственная услуга - приложение 13 к приказу Министра образования и науки Республики Казахстан от 24 апреля 2020 года № 158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194F39D-1029-498C-BC12-512A002B4A0D}"/>
              </a:ext>
            </a:extLst>
          </p:cNvPr>
          <p:cNvSpPr/>
          <p:nvPr/>
        </p:nvSpPr>
        <p:spPr>
          <a:xfrm>
            <a:off x="322308" y="3603900"/>
            <a:ext cx="11682271" cy="31547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Финансовая и материальная помощь оказывается: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     1) детям из семей, имеющих право на получение государственной адресной социальной помощи;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     2) детям из семей, не получающих государственную адресную социальную помощь, в которых среднедушевой доход ниже величины прожиточного минимума;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     3) детям-сиротам и детям, оставшимся без попечения родителей, проживающим в семьях;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     4) детям из семей, требующих экстренной помощи в результате чрезвычайных ситуаций;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     5) иным категориям обучающихся и воспитанников, определяемым коллегиальным органом организации образования.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    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Коллегиальным органом организации образования является попечительский совет.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20D3F68-32A7-4D4C-AC09-872D9AFCE042}"/>
              </a:ext>
            </a:extLst>
          </p:cNvPr>
          <p:cNvSpPr/>
          <p:nvPr/>
        </p:nvSpPr>
        <p:spPr>
          <a:xfrm>
            <a:off x="177177" y="60385"/>
            <a:ext cx="9985998" cy="7332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ОКАЗАНИЕ ФИНАНСОВОЙ И МАТЕРИАЛЬНОЙ ПОМОЩИ ОБУЧАЮЩИМСЯ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И ВОСПИТАННИКАМ ОРГАНИЗАЦИЙ ОБРАЗОВАНИЯ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C2FA32E-79C0-45F0-B21B-7D834E55145C}"/>
              </a:ext>
            </a:extLst>
          </p:cNvPr>
          <p:cNvSpPr/>
          <p:nvPr/>
        </p:nvSpPr>
        <p:spPr>
          <a:xfrm>
            <a:off x="322308" y="1785932"/>
            <a:ext cx="443634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Услугодатель: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организация образования (школа), через </a:t>
            </a:r>
            <a:r>
              <a:rPr kumimoji="0" lang="ru-RU" sz="1600" b="1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канцелярию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организации образования (школы)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Форма госуслуги – </a:t>
            </a:r>
            <a:r>
              <a:rPr kumimoji="0" lang="ru-RU" sz="1600" b="1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бумажная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297CCA1-4426-4F47-A51B-3117C209CBE5}"/>
              </a:ext>
            </a:extLst>
          </p:cNvPr>
          <p:cNvSpPr/>
          <p:nvPr/>
        </p:nvSpPr>
        <p:spPr>
          <a:xfrm>
            <a:off x="5029200" y="1785932"/>
            <a:ext cx="6975381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Срок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оказания госуслуги: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 рабочих дней 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момента подачи заявления и сдачи документов;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1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Результат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госуслуги: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ru-RU" sz="1600" b="0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уведомление 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 выделении финансовой и материальной помощи или </a:t>
            </a:r>
            <a:r>
              <a:rPr kumimoji="0" lang="ru-RU" sz="1600" b="0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мотивированный отказ</a:t>
            </a: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8EFB2FDC-14CB-45D1-A4F0-62579E67DD77}"/>
              </a:ext>
            </a:extLst>
          </p:cNvPr>
          <p:cNvSpPr/>
          <p:nvPr/>
        </p:nvSpPr>
        <p:spPr>
          <a:xfrm>
            <a:off x="2540479" y="1529236"/>
            <a:ext cx="484632" cy="195140"/>
          </a:xfrm>
          <a:prstGeom prst="downArrow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4FCFA633-392C-47BD-BB98-F324701E67EE}"/>
              </a:ext>
            </a:extLst>
          </p:cNvPr>
          <p:cNvSpPr/>
          <p:nvPr/>
        </p:nvSpPr>
        <p:spPr>
          <a:xfrm>
            <a:off x="7897483" y="1529236"/>
            <a:ext cx="484632" cy="195140"/>
          </a:xfrm>
          <a:prstGeom prst="downArrow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 descr="Булавка">
            <a:extLst>
              <a:ext uri="{FF2B5EF4-FFF2-40B4-BE49-F238E27FC236}">
                <a16:creationId xmlns:a16="http://schemas.microsoft.com/office/drawing/2014/main" id="{9DF072C6-E0B6-45DF-BF89-DA9423BFF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1522139" y="3280409"/>
            <a:ext cx="617715" cy="64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23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2906A1-A5FE-4516-8628-9CF0F673A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Соединительная линия уступом 5"/>
          <p:cNvCxnSpPr/>
          <p:nvPr/>
        </p:nvCxnSpPr>
        <p:spPr>
          <a:xfrm rot="16200000" flipH="1">
            <a:off x="1720" y="2055988"/>
            <a:ext cx="1462106" cy="864296"/>
          </a:xfrm>
          <a:prstGeom prst="bentConnector3">
            <a:avLst/>
          </a:prstGeom>
          <a:ln w="38100">
            <a:solidFill>
              <a:schemeClr val="accent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оединительная линия уступом 7"/>
          <p:cNvCxnSpPr/>
          <p:nvPr/>
        </p:nvCxnSpPr>
        <p:spPr>
          <a:xfrm>
            <a:off x="1164921" y="1757083"/>
            <a:ext cx="1603331" cy="1111377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/>
          <p:nvPr/>
        </p:nvCxnSpPr>
        <p:spPr>
          <a:xfrm>
            <a:off x="1836271" y="1334636"/>
            <a:ext cx="3863071" cy="794789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/>
          <p:nvPr/>
        </p:nvCxnSpPr>
        <p:spPr>
          <a:xfrm>
            <a:off x="1836272" y="792455"/>
            <a:ext cx="6856791" cy="642389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85707527"/>
              </p:ext>
            </p:extLst>
          </p:nvPr>
        </p:nvGraphicFramePr>
        <p:xfrm>
          <a:off x="350729" y="719666"/>
          <a:ext cx="1146131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CEC33EB-2CCD-42AB-9AFB-6E9E9F24E66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467" t="13595" r="77625" b="62353"/>
          <a:stretch/>
        </p:blipFill>
        <p:spPr>
          <a:xfrm>
            <a:off x="215725" y="107576"/>
            <a:ext cx="2189271" cy="2228396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404996" y="107576"/>
            <a:ext cx="9256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Этапы получения государственной услуги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97625" y="3098754"/>
            <a:ext cx="225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133556" y="1732030"/>
            <a:ext cx="1929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3524938" y="2575534"/>
            <a:ext cx="225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96000" y="1916696"/>
            <a:ext cx="225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555276" y="1399432"/>
            <a:ext cx="225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83244" y="1614478"/>
            <a:ext cx="2079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Оказание финансовой помощи с момента сдачи документов – 10 (десять) рабочих дней.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724366" y="852039"/>
            <a:ext cx="225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45490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2906A1-A5FE-4516-8628-9CF0F673A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8A0074-A535-4391-A591-348645D680AD}"/>
              </a:ext>
            </a:extLst>
          </p:cNvPr>
          <p:cNvSpPr txBox="1"/>
          <p:nvPr/>
        </p:nvSpPr>
        <p:spPr>
          <a:xfrm>
            <a:off x="507252" y="-22016"/>
            <a:ext cx="113582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Правила оказания государственной услуги "Оказание финансовой и материальной помощи обучающимся и воспитанникам государственных организаций образования"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F59482-EE92-4770-ACC9-981A16DD3788}"/>
              </a:ext>
            </a:extLst>
          </p:cNvPr>
          <p:cNvSpPr txBox="1"/>
          <p:nvPr/>
        </p:nvSpPr>
        <p:spPr>
          <a:xfrm>
            <a:off x="835211" y="1007225"/>
            <a:ext cx="3218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 предназначена: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7899F433-738F-4D7C-BB58-D9C0E7D558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9887267"/>
              </p:ext>
            </p:extLst>
          </p:nvPr>
        </p:nvGraphicFramePr>
        <p:xfrm>
          <a:off x="249513" y="1700644"/>
          <a:ext cx="11513673" cy="5332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B56572B-0AD7-4F87-8850-8D82AF2C50D8}"/>
              </a:ext>
            </a:extLst>
          </p:cNvPr>
          <p:cNvSpPr txBox="1"/>
          <p:nvPr/>
        </p:nvSpPr>
        <p:spPr>
          <a:xfrm>
            <a:off x="94498" y="3671234"/>
            <a:ext cx="4573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kern="0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детям из семей, требующих экстренной помощи в результате чрезвычайных ситуаций;</a:t>
            </a:r>
            <a:endParaRPr lang="ru-RU" sz="1800" kern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A46E3E-97F1-4238-93CE-92558E0C8B17}"/>
              </a:ext>
            </a:extLst>
          </p:cNvPr>
          <p:cNvSpPr txBox="1"/>
          <p:nvPr/>
        </p:nvSpPr>
        <p:spPr>
          <a:xfrm>
            <a:off x="147165" y="5401377"/>
            <a:ext cx="44681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kern="0" spc="1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иным категориям обучающихся и воспитанников, определяемым коллегиальным органом организации образования.</a:t>
            </a:r>
            <a:endParaRPr lang="ru-RU" sz="1800" kern="1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3196B9-B6F1-4E74-AB88-D0550A7B3847}"/>
              </a:ext>
            </a:extLst>
          </p:cNvPr>
          <p:cNvSpPr txBox="1"/>
          <p:nvPr/>
        </p:nvSpPr>
        <p:spPr>
          <a:xfrm>
            <a:off x="5844988" y="775877"/>
            <a:ext cx="551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Предоставляемые документы: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E08E80-A9EE-4EF4-BFEB-4AE2413BD7AC}"/>
              </a:ext>
            </a:extLst>
          </p:cNvPr>
          <p:cNvSpPr txBox="1"/>
          <p:nvPr/>
        </p:nvSpPr>
        <p:spPr>
          <a:xfrm>
            <a:off x="4830482" y="1092415"/>
            <a:ext cx="69327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1400" b="1" kern="0" spc="10" dirty="0">
                <a:solidFill>
                  <a:srgbClr val="9900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Сведения о документах, удостоверяющих личность </a:t>
            </a:r>
            <a:r>
              <a:rPr lang="ru-RU" sz="1400" b="1" kern="0" spc="10" dirty="0" err="1">
                <a:solidFill>
                  <a:srgbClr val="9900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услугополучателя</a:t>
            </a:r>
            <a:endParaRPr lang="ru-RU" sz="1400" b="1" kern="100" dirty="0">
              <a:solidFill>
                <a:srgbClr val="9900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1400" b="1" kern="0" spc="10" dirty="0">
                <a:solidFill>
                  <a:srgbClr val="9900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Свидетельство о рождении ребенка</a:t>
            </a:r>
            <a:endParaRPr lang="ru-RU" sz="1400" b="1" kern="100" dirty="0">
              <a:solidFill>
                <a:srgbClr val="9900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1400" b="1" kern="0" spc="10" dirty="0">
                <a:solidFill>
                  <a:srgbClr val="9900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Заключение или расторжении брака</a:t>
            </a:r>
          </a:p>
          <a:p>
            <a:pPr algn="just" fontAlgn="base"/>
            <a:endParaRPr lang="ru-RU" sz="1400" kern="100" dirty="0">
              <a:solidFill>
                <a:srgbClr val="9900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277538-18EC-4358-A958-5DF51127B24F}"/>
              </a:ext>
            </a:extLst>
          </p:cNvPr>
          <p:cNvSpPr txBox="1"/>
          <p:nvPr/>
        </p:nvSpPr>
        <p:spPr>
          <a:xfrm>
            <a:off x="4762492" y="2840237"/>
            <a:ext cx="7063445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ru-RU" sz="1600" dirty="0"/>
              <a:t>  4. </a:t>
            </a:r>
            <a:r>
              <a:rPr lang="ru-RU" sz="1600" kern="0" spc="1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О доходах лиц, не получающих государственную социальную помощь, в которых среднедушевой доход ниже величины прожиточного минимума;</a:t>
            </a:r>
          </a:p>
          <a:p>
            <a:endParaRPr lang="ru-RU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3A4BBE-ED31-403B-B3B2-EF05F56666E5}"/>
              </a:ext>
            </a:extLst>
          </p:cNvPr>
          <p:cNvSpPr txBox="1"/>
          <p:nvPr/>
        </p:nvSpPr>
        <p:spPr>
          <a:xfrm>
            <a:off x="4901627" y="4827820"/>
            <a:ext cx="6655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kern="0" spc="1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3. Приказ об установлении опеки, либо постановление акимата.</a:t>
            </a:r>
            <a:endParaRPr lang="ru-RU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8A2048-13B4-4BC6-8A3C-FD9F53992689}"/>
              </a:ext>
            </a:extLst>
          </p:cNvPr>
          <p:cNvSpPr txBox="1"/>
          <p:nvPr/>
        </p:nvSpPr>
        <p:spPr>
          <a:xfrm>
            <a:off x="4917507" y="4028297"/>
            <a:ext cx="6261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kern="0" spc="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Акт расследования причин аварий, бедствий, катастроф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948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2906A1-A5FE-4516-8628-9CF0F673A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9027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5EE33A-B9BC-4C60-90B0-83013BF9A1B1}"/>
              </a:ext>
            </a:extLst>
          </p:cNvPr>
          <p:cNvSpPr txBox="1"/>
          <p:nvPr/>
        </p:nvSpPr>
        <p:spPr>
          <a:xfrm>
            <a:off x="121024" y="0"/>
            <a:ext cx="11949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Правила оказания государственной услуги "Оказание финансовой и материальной помощи обучающимся и воспитанникам государственных организаций образования"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934B030B-5FAF-4D17-B578-7924A800F9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7444020"/>
              </p:ext>
            </p:extLst>
          </p:nvPr>
        </p:nvGraphicFramePr>
        <p:xfrm>
          <a:off x="32870" y="1111623"/>
          <a:ext cx="12159130" cy="5687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92E7867-A733-45F0-81BA-9E1C174C58C0}"/>
              </a:ext>
            </a:extLst>
          </p:cNvPr>
          <p:cNvSpPr txBox="1"/>
          <p:nvPr/>
        </p:nvSpPr>
        <p:spPr>
          <a:xfrm>
            <a:off x="1730188" y="646331"/>
            <a:ext cx="10340788" cy="86177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ru-RU" sz="1600" b="1" i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категории</a:t>
            </a:r>
            <a:r>
              <a:rPr lang="ru-RU" sz="1600" i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которым будет оказана помощь, определяет </a:t>
            </a:r>
            <a:r>
              <a:rPr lang="ru-RU" sz="1600" b="1" i="1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Попечительский совет </a:t>
            </a:r>
            <a:r>
              <a:rPr lang="ru-RU" sz="1600" i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заключения обследования материального положения семьи на получение финансовой и материальной помощи.</a:t>
            </a:r>
            <a:endParaRPr lang="ru-RU" sz="1600" i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413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2906A1-A5FE-4516-8628-9CF0F673A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A2352E-6E7E-4005-A83C-4C60EBD16C9A}"/>
              </a:ext>
            </a:extLst>
          </p:cNvPr>
          <p:cNvSpPr txBox="1"/>
          <p:nvPr/>
        </p:nvSpPr>
        <p:spPr>
          <a:xfrm>
            <a:off x="0" y="-64264"/>
            <a:ext cx="12111318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dirty="0"/>
              <a:t> 	______________________</a:t>
            </a:r>
          </a:p>
          <a:p>
            <a:pPr algn="r"/>
            <a:r>
              <a:rPr lang="ru-RU" sz="1600" b="1" dirty="0"/>
              <a:t>руководителю</a:t>
            </a:r>
          </a:p>
          <a:p>
            <a:pPr algn="r"/>
            <a:r>
              <a:rPr lang="ru-RU" sz="1600" b="1" dirty="0"/>
              <a:t>организации образования</a:t>
            </a:r>
          </a:p>
          <a:p>
            <a:pPr algn="r"/>
            <a:r>
              <a:rPr lang="ru-RU" sz="1600" dirty="0"/>
              <a:t>от _____________________</a:t>
            </a:r>
          </a:p>
          <a:p>
            <a:pPr algn="r"/>
            <a:r>
              <a:rPr lang="ru-RU" sz="1600" dirty="0"/>
              <a:t>(фамилия, имя, отчество</a:t>
            </a:r>
          </a:p>
          <a:p>
            <a:pPr algn="r"/>
            <a:r>
              <a:rPr lang="ru-RU" sz="1600" dirty="0"/>
              <a:t>(при его наличии) заявителя)</a:t>
            </a:r>
          </a:p>
          <a:p>
            <a:pPr algn="r"/>
            <a:r>
              <a:rPr lang="ru-RU" sz="1600" dirty="0"/>
              <a:t>________________________</a:t>
            </a:r>
          </a:p>
          <a:p>
            <a:pPr algn="r"/>
            <a:r>
              <a:rPr lang="ru-RU" sz="1600" dirty="0"/>
              <a:t>(дом. адрес)</a:t>
            </a:r>
          </a:p>
          <a:p>
            <a:pPr algn="r"/>
            <a:r>
              <a:rPr lang="ru-RU" sz="1600" dirty="0"/>
              <a:t>________________________</a:t>
            </a:r>
          </a:p>
          <a:p>
            <a:pPr algn="r"/>
            <a:r>
              <a:rPr lang="ru-RU" sz="1600" dirty="0"/>
              <a:t>(мобильный тел., Е-</a:t>
            </a:r>
            <a:r>
              <a:rPr lang="ru-RU" sz="1600" dirty="0" err="1"/>
              <a:t>mail</a:t>
            </a:r>
            <a:r>
              <a:rPr lang="ru-RU" sz="1600" dirty="0"/>
              <a:t>)</a:t>
            </a:r>
          </a:p>
          <a:p>
            <a:pPr algn="ctr"/>
            <a:r>
              <a:rPr lang="ru-RU" sz="1600" dirty="0"/>
              <a:t>Заявление</a:t>
            </a:r>
          </a:p>
          <a:p>
            <a:pPr algn="ctr"/>
            <a:r>
              <a:rPr lang="ru-RU" sz="1600" dirty="0"/>
              <a:t>      Прошу Вас оказать финансовую и материальную помощь в виде:</a:t>
            </a:r>
          </a:p>
          <a:p>
            <a:pPr algn="ctr"/>
            <a:r>
              <a:rPr lang="ru-RU" sz="1600" dirty="0"/>
              <a:t>___________________________________________ обучающемуся, воспитаннику</a:t>
            </a:r>
          </a:p>
          <a:p>
            <a:pPr algn="ctr"/>
            <a:r>
              <a:rPr lang="ru-RU" sz="1600" dirty="0"/>
              <a:t>(обучающейся, воспитаннице)</a:t>
            </a:r>
          </a:p>
          <a:p>
            <a:pPr algn="ctr"/>
            <a:r>
              <a:rPr lang="ru-RU" sz="1600" dirty="0"/>
              <a:t>_________________ класса ______________________________________________</a:t>
            </a:r>
          </a:p>
          <a:p>
            <a:pPr algn="ctr"/>
            <a:r>
              <a:rPr lang="ru-RU" sz="1600" dirty="0"/>
              <a:t>(фамилия, имя, отчество (при его наличии)</a:t>
            </a:r>
          </a:p>
          <a:p>
            <a:pPr algn="ctr"/>
            <a:r>
              <a:rPr lang="ru-RU" sz="1600" dirty="0"/>
              <a:t>в связи с тем, что ______________________________________________________</a:t>
            </a:r>
          </a:p>
          <a:p>
            <a:pPr algn="ctr"/>
            <a:r>
              <a:rPr lang="ru-RU" sz="1600" dirty="0"/>
              <a:t>(указываются причины)</a:t>
            </a:r>
          </a:p>
          <a:p>
            <a:pPr algn="ctr"/>
            <a:r>
              <a:rPr lang="ru-RU" sz="1600" b="1" dirty="0"/>
              <a:t>Согласен (на) предоставить документы, подтверждающие целевое расходование</a:t>
            </a:r>
          </a:p>
          <a:p>
            <a:pPr algn="ctr"/>
            <a:r>
              <a:rPr lang="ru-RU" sz="1600" b="1" dirty="0"/>
              <a:t>средств (квитанции, чеки по оплате, фото) при приобретении одежды, обуви,</a:t>
            </a:r>
          </a:p>
          <a:p>
            <a:pPr algn="ctr"/>
            <a:r>
              <a:rPr lang="ru-RU" sz="1600" b="1" dirty="0"/>
              <a:t>школьных принадлежностей, в течение 15 рабочих дней со дня их приобретения</a:t>
            </a:r>
            <a:r>
              <a:rPr lang="ru-RU" sz="1600" dirty="0"/>
              <a:t>.</a:t>
            </a:r>
          </a:p>
          <a:p>
            <a:pPr algn="ctr"/>
            <a:r>
              <a:rPr lang="ru-RU" sz="1600" dirty="0"/>
              <a:t>Предупрежден (а) об ответственности за предоставление ложной информации</a:t>
            </a:r>
          </a:p>
          <a:p>
            <a:pPr algn="ctr"/>
            <a:r>
              <a:rPr lang="ru-RU" sz="1600" dirty="0"/>
              <a:t>и недостоверных (поддельных) документов. Согласен (-а) на использования сведений,</a:t>
            </a:r>
          </a:p>
          <a:p>
            <a:pPr algn="ctr"/>
            <a:r>
              <a:rPr lang="ru-RU" sz="1600" dirty="0"/>
              <a:t>составляющих охраняемую Законом Республики Казахстан "О персональных данных</a:t>
            </a:r>
          </a:p>
          <a:p>
            <a:pPr algn="ctr"/>
            <a:r>
              <a:rPr lang="ru-RU" sz="1600" dirty="0"/>
              <a:t>и их защите" тайну, содержащихся в информационных системах.</a:t>
            </a:r>
          </a:p>
          <a:p>
            <a:pPr algn="ctr"/>
            <a:r>
              <a:rPr lang="ru-RU" sz="1600" dirty="0"/>
              <a:t>"____" ____________ 20___ года</a:t>
            </a:r>
          </a:p>
          <a:p>
            <a:pPr algn="ctr"/>
            <a:r>
              <a:rPr lang="ru-RU" sz="1600" dirty="0"/>
              <a:t>______________________________________________</a:t>
            </a:r>
          </a:p>
          <a:p>
            <a:pPr algn="ctr"/>
            <a:r>
              <a:rPr lang="ru-RU" sz="1600" dirty="0"/>
              <a:t>(фамилия, имя, (подпись) отчество (при его наличии)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AC8387-C257-4CA2-955E-B41EF532FB80}"/>
              </a:ext>
            </a:extLst>
          </p:cNvPr>
          <p:cNvSpPr txBox="1"/>
          <p:nvPr/>
        </p:nvSpPr>
        <p:spPr>
          <a:xfrm>
            <a:off x="770021" y="385011"/>
            <a:ext cx="5505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Форма заявления!</a:t>
            </a:r>
          </a:p>
        </p:txBody>
      </p:sp>
    </p:spTree>
    <p:extLst>
      <p:ext uri="{BB962C8B-B14F-4D97-AF65-F5344CB8AC3E}">
        <p14:creationId xmlns:p14="http://schemas.microsoft.com/office/powerpoint/2010/main" val="21903648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847</Words>
  <Application>Microsoft Office PowerPoint</Application>
  <PresentationFormat>Широкоэкранный</PresentationFormat>
  <Paragraphs>91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Courier New</vt:lpstr>
      <vt:lpstr>Тема Office</vt:lpstr>
      <vt:lpstr>Правила оказания государственной услуги "Оказание финансовой и материальной помощи обучающимся и воспитанникам государственных организаций образования"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оказания государственной услуги "Оказание финансовой и материальной помощи обучающимся и воспитанникам государственных организаций образования"</dc:title>
  <dc:creator>Елена Зубкова</dc:creator>
  <cp:lastModifiedBy>Елена Зубкова</cp:lastModifiedBy>
  <cp:revision>36</cp:revision>
  <dcterms:created xsi:type="dcterms:W3CDTF">2024-06-17T12:09:53Z</dcterms:created>
  <dcterms:modified xsi:type="dcterms:W3CDTF">2025-07-11T10:27:16Z</dcterms:modified>
</cp:coreProperties>
</file>